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62" r:id="rId5"/>
    <p:sldId id="263" r:id="rId6"/>
    <p:sldId id="264" r:id="rId7"/>
    <p:sldId id="2147481868" r:id="rId8"/>
    <p:sldId id="270" r:id="rId9"/>
    <p:sldId id="2147481869" r:id="rId10"/>
    <p:sldId id="295" r:id="rId11"/>
    <p:sldId id="2147481885" r:id="rId12"/>
    <p:sldId id="275" r:id="rId13"/>
    <p:sldId id="2147481871" r:id="rId14"/>
    <p:sldId id="2147481872" r:id="rId15"/>
    <p:sldId id="2147481861" r:id="rId16"/>
    <p:sldId id="2147481897" r:id="rId17"/>
    <p:sldId id="2147481892" r:id="rId18"/>
    <p:sldId id="2147481876" r:id="rId19"/>
    <p:sldId id="2147481887" r:id="rId20"/>
    <p:sldId id="2147481901" r:id="rId21"/>
    <p:sldId id="2147481902" r:id="rId22"/>
    <p:sldId id="2147481903" r:id="rId23"/>
    <p:sldId id="2147481889" r:id="rId24"/>
    <p:sldId id="2147481880" r:id="rId25"/>
    <p:sldId id="2147481890" r:id="rId26"/>
    <p:sldId id="2147481891" r:id="rId27"/>
    <p:sldId id="303" r:id="rId28"/>
    <p:sldId id="292" r:id="rId29"/>
    <p:sldId id="2147481900" r:id="rId30"/>
    <p:sldId id="2147481899" r:id="rId31"/>
    <p:sldId id="26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bmission Details" id="{61ABEAEA-115C-4921-A4A9-8C7B4808E255}">
          <p14:sldIdLst>
            <p14:sldId id="262"/>
            <p14:sldId id="263"/>
          </p14:sldIdLst>
        </p14:section>
        <p14:section name="Introduction" id="{3A66C0A4-6E00-4CE8-BC28-DD21A233DA3E}">
          <p14:sldIdLst>
            <p14:sldId id="264"/>
            <p14:sldId id="2147481868"/>
          </p14:sldIdLst>
        </p14:section>
        <p14:section name="Business Architecture Focus" id="{EFE1B404-B165-4AA8-817B-5DB27DD63482}">
          <p14:sldIdLst>
            <p14:sldId id="270"/>
            <p14:sldId id="2147481869"/>
            <p14:sldId id="295"/>
            <p14:sldId id="2147481885"/>
          </p14:sldIdLst>
        </p14:section>
        <p14:section name="IT Solution Architecture and Complexity Focus" id="{0FA4FD98-FA50-4B18-BBE8-696538DC34DA}">
          <p14:sldIdLst>
            <p14:sldId id="275"/>
            <p14:sldId id="2147481871"/>
            <p14:sldId id="2147481872"/>
            <p14:sldId id="2147481861"/>
            <p14:sldId id="2147481897"/>
            <p14:sldId id="2147481892"/>
            <p14:sldId id="2147481876"/>
            <p14:sldId id="2147481887"/>
            <p14:sldId id="2147481901"/>
            <p14:sldId id="2147481902"/>
            <p14:sldId id="2147481903"/>
            <p14:sldId id="2147481889"/>
            <p14:sldId id="2147481880"/>
            <p14:sldId id="2147481890"/>
            <p14:sldId id="2147481891"/>
            <p14:sldId id="303"/>
          </p14:sldIdLst>
        </p14:section>
        <p14:section name="Approach Focus" id="{F5C6FDC4-FAFC-481B-B3D0-857D6E694A66}">
          <p14:sldIdLst>
            <p14:sldId id="292"/>
            <p14:sldId id="2147481900"/>
            <p14:sldId id="2147481899"/>
          </p14:sldIdLst>
        </p14:section>
        <p14:section name="Appendix" id="{9E8E3DDE-738C-45D9-95A4-C4F3E1504DA3}">
          <p14:sldIdLst/>
        </p14:section>
        <p14:section name="End of Document" id="{59E1E4B8-F058-4947-ADBF-6EA98DCF229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365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ADA"/>
    <a:srgbClr val="B9CFEB"/>
    <a:srgbClr val="181818"/>
    <a:srgbClr val="F9E5E5"/>
    <a:srgbClr val="ECF5F8"/>
    <a:srgbClr val="EFF6FB"/>
    <a:srgbClr val="4976BA"/>
    <a:srgbClr val="FFFFFF"/>
    <a:srgbClr val="919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2911" autoAdjust="0"/>
  </p:normalViewPr>
  <p:slideViewPr>
    <p:cSldViewPr snapToGrid="0" showGuides="1">
      <p:cViewPr>
        <p:scale>
          <a:sx n="82" d="100"/>
          <a:sy n="82" d="100"/>
        </p:scale>
        <p:origin x="1824" y="720"/>
      </p:cViewPr>
      <p:guideLst>
        <p:guide pos="365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0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CB04502-FB08-7103-E220-401E78EC5A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AB7BF6-8E70-77FF-AA50-6C7C8AF617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75831-A889-4836-8F55-4FF3405DEB8D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905C7A-7B5C-EAC9-5C92-E6F7202343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8C0764-E6CA-4F90-4B26-58D84BBC6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E38EB-7D6A-4E85-A7CF-FC6E6DCED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7441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0677E-E46A-49F4-A2A9-38CFEFFC9779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31B77-ECC3-4391-B9CA-635F59588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4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5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6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2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80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F9ACA-8711-C314-86EA-550C0D66A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4C4C08-AB99-3ED4-2C50-69AFE49F8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7E94D9-5B02-7637-0BFC-8DC6A5FAE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2A962-5005-11AE-9FF0-6953AC679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3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1B77-ECC3-4391-B9CA-635F59588D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3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svg"/><Relationship Id="rId117" Type="http://schemas.openxmlformats.org/officeDocument/2006/relationships/image" Target="../media/image120.png"/><Relationship Id="rId21" Type="http://schemas.openxmlformats.org/officeDocument/2006/relationships/image" Target="../media/image24.png"/><Relationship Id="rId42" Type="http://schemas.openxmlformats.org/officeDocument/2006/relationships/image" Target="../media/image45.svg"/><Relationship Id="rId47" Type="http://schemas.openxmlformats.org/officeDocument/2006/relationships/image" Target="../media/image50.png"/><Relationship Id="rId63" Type="http://schemas.openxmlformats.org/officeDocument/2006/relationships/image" Target="../media/image66.png"/><Relationship Id="rId68" Type="http://schemas.openxmlformats.org/officeDocument/2006/relationships/image" Target="../media/image71.svg"/><Relationship Id="rId84" Type="http://schemas.openxmlformats.org/officeDocument/2006/relationships/image" Target="../media/image87.svg"/><Relationship Id="rId89" Type="http://schemas.openxmlformats.org/officeDocument/2006/relationships/image" Target="../media/image92.png"/><Relationship Id="rId112" Type="http://schemas.openxmlformats.org/officeDocument/2006/relationships/image" Target="../media/image115.svg"/><Relationship Id="rId16" Type="http://schemas.openxmlformats.org/officeDocument/2006/relationships/image" Target="../media/image19.svg"/><Relationship Id="rId107" Type="http://schemas.openxmlformats.org/officeDocument/2006/relationships/image" Target="../media/image110.png"/><Relationship Id="rId11" Type="http://schemas.openxmlformats.org/officeDocument/2006/relationships/image" Target="../media/image14.pn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53" Type="http://schemas.openxmlformats.org/officeDocument/2006/relationships/image" Target="../media/image56.png"/><Relationship Id="rId58" Type="http://schemas.openxmlformats.org/officeDocument/2006/relationships/image" Target="../media/image61.svg"/><Relationship Id="rId74" Type="http://schemas.openxmlformats.org/officeDocument/2006/relationships/image" Target="../media/image77.svg"/><Relationship Id="rId79" Type="http://schemas.openxmlformats.org/officeDocument/2006/relationships/image" Target="../media/image82.png"/><Relationship Id="rId102" Type="http://schemas.openxmlformats.org/officeDocument/2006/relationships/image" Target="../media/image105.svg"/><Relationship Id="rId5" Type="http://schemas.openxmlformats.org/officeDocument/2006/relationships/image" Target="../media/image8.png"/><Relationship Id="rId90" Type="http://schemas.openxmlformats.org/officeDocument/2006/relationships/image" Target="../media/image93.svg"/><Relationship Id="rId95" Type="http://schemas.openxmlformats.org/officeDocument/2006/relationships/image" Target="../media/image98.png"/><Relationship Id="rId22" Type="http://schemas.openxmlformats.org/officeDocument/2006/relationships/image" Target="../media/image25.svg"/><Relationship Id="rId27" Type="http://schemas.openxmlformats.org/officeDocument/2006/relationships/image" Target="../media/image30.png"/><Relationship Id="rId43" Type="http://schemas.openxmlformats.org/officeDocument/2006/relationships/image" Target="../media/image46.png"/><Relationship Id="rId48" Type="http://schemas.openxmlformats.org/officeDocument/2006/relationships/image" Target="../media/image51.svg"/><Relationship Id="rId64" Type="http://schemas.openxmlformats.org/officeDocument/2006/relationships/image" Target="../media/image67.svg"/><Relationship Id="rId69" Type="http://schemas.openxmlformats.org/officeDocument/2006/relationships/image" Target="../media/image72.png"/><Relationship Id="rId113" Type="http://schemas.openxmlformats.org/officeDocument/2006/relationships/image" Target="../media/image116.png"/><Relationship Id="rId118" Type="http://schemas.openxmlformats.org/officeDocument/2006/relationships/image" Target="../media/image121.svg"/><Relationship Id="rId80" Type="http://schemas.openxmlformats.org/officeDocument/2006/relationships/image" Target="../media/image83.svg"/><Relationship Id="rId85" Type="http://schemas.openxmlformats.org/officeDocument/2006/relationships/image" Target="../media/image88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33" Type="http://schemas.openxmlformats.org/officeDocument/2006/relationships/image" Target="../media/image36.png"/><Relationship Id="rId38" Type="http://schemas.openxmlformats.org/officeDocument/2006/relationships/image" Target="../media/image41.svg"/><Relationship Id="rId59" Type="http://schemas.openxmlformats.org/officeDocument/2006/relationships/image" Target="../media/image62.png"/><Relationship Id="rId103" Type="http://schemas.openxmlformats.org/officeDocument/2006/relationships/image" Target="../media/image106.png"/><Relationship Id="rId108" Type="http://schemas.openxmlformats.org/officeDocument/2006/relationships/image" Target="../media/image111.svg"/><Relationship Id="rId54" Type="http://schemas.openxmlformats.org/officeDocument/2006/relationships/image" Target="../media/image57.svg"/><Relationship Id="rId70" Type="http://schemas.openxmlformats.org/officeDocument/2006/relationships/image" Target="../media/image73.svg"/><Relationship Id="rId75" Type="http://schemas.openxmlformats.org/officeDocument/2006/relationships/image" Target="../media/image78.png"/><Relationship Id="rId91" Type="http://schemas.openxmlformats.org/officeDocument/2006/relationships/image" Target="../media/image94.png"/><Relationship Id="rId96" Type="http://schemas.openxmlformats.org/officeDocument/2006/relationships/image" Target="../media/image9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49" Type="http://schemas.openxmlformats.org/officeDocument/2006/relationships/image" Target="../media/image52.png"/><Relationship Id="rId114" Type="http://schemas.openxmlformats.org/officeDocument/2006/relationships/image" Target="../media/image117.svg"/><Relationship Id="rId119" Type="http://schemas.openxmlformats.org/officeDocument/2006/relationships/image" Target="../media/image122.png"/><Relationship Id="rId44" Type="http://schemas.openxmlformats.org/officeDocument/2006/relationships/image" Target="../media/image47.svg"/><Relationship Id="rId60" Type="http://schemas.openxmlformats.org/officeDocument/2006/relationships/image" Target="../media/image63.svg"/><Relationship Id="rId65" Type="http://schemas.openxmlformats.org/officeDocument/2006/relationships/image" Target="../media/image68.png"/><Relationship Id="rId81" Type="http://schemas.openxmlformats.org/officeDocument/2006/relationships/image" Target="../media/image84.png"/><Relationship Id="rId86" Type="http://schemas.openxmlformats.org/officeDocument/2006/relationships/image" Target="../media/image89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9" Type="http://schemas.openxmlformats.org/officeDocument/2006/relationships/image" Target="../media/image42.png"/><Relationship Id="rId109" Type="http://schemas.openxmlformats.org/officeDocument/2006/relationships/image" Target="../media/image112.png"/><Relationship Id="rId34" Type="http://schemas.openxmlformats.org/officeDocument/2006/relationships/image" Target="../media/image37.svg"/><Relationship Id="rId50" Type="http://schemas.openxmlformats.org/officeDocument/2006/relationships/image" Target="../media/image53.svg"/><Relationship Id="rId55" Type="http://schemas.openxmlformats.org/officeDocument/2006/relationships/image" Target="../media/image58.png"/><Relationship Id="rId76" Type="http://schemas.openxmlformats.org/officeDocument/2006/relationships/image" Target="../media/image79.svg"/><Relationship Id="rId97" Type="http://schemas.openxmlformats.org/officeDocument/2006/relationships/image" Target="../media/image100.png"/><Relationship Id="rId104" Type="http://schemas.openxmlformats.org/officeDocument/2006/relationships/image" Target="../media/image107.svg"/><Relationship Id="rId120" Type="http://schemas.openxmlformats.org/officeDocument/2006/relationships/image" Target="../media/image123.svg"/><Relationship Id="rId7" Type="http://schemas.openxmlformats.org/officeDocument/2006/relationships/image" Target="../media/image10.png"/><Relationship Id="rId71" Type="http://schemas.openxmlformats.org/officeDocument/2006/relationships/image" Target="../media/image74.png"/><Relationship Id="rId92" Type="http://schemas.openxmlformats.org/officeDocument/2006/relationships/image" Target="../media/image95.svg"/><Relationship Id="rId2" Type="http://schemas.openxmlformats.org/officeDocument/2006/relationships/hyperlink" Target="https://brandhub.axa.com/" TargetMode="External"/><Relationship Id="rId29" Type="http://schemas.openxmlformats.org/officeDocument/2006/relationships/image" Target="../media/image32.png"/><Relationship Id="rId24" Type="http://schemas.openxmlformats.org/officeDocument/2006/relationships/image" Target="../media/image27.svg"/><Relationship Id="rId40" Type="http://schemas.openxmlformats.org/officeDocument/2006/relationships/image" Target="../media/image43.svg"/><Relationship Id="rId45" Type="http://schemas.openxmlformats.org/officeDocument/2006/relationships/image" Target="../media/image48.png"/><Relationship Id="rId66" Type="http://schemas.openxmlformats.org/officeDocument/2006/relationships/image" Target="../media/image69.svg"/><Relationship Id="rId87" Type="http://schemas.openxmlformats.org/officeDocument/2006/relationships/image" Target="../media/image90.png"/><Relationship Id="rId110" Type="http://schemas.openxmlformats.org/officeDocument/2006/relationships/image" Target="../media/image113.svg"/><Relationship Id="rId115" Type="http://schemas.openxmlformats.org/officeDocument/2006/relationships/image" Target="../media/image118.png"/><Relationship Id="rId61" Type="http://schemas.openxmlformats.org/officeDocument/2006/relationships/image" Target="../media/image64.png"/><Relationship Id="rId82" Type="http://schemas.openxmlformats.org/officeDocument/2006/relationships/image" Target="../media/image85.svg"/><Relationship Id="rId19" Type="http://schemas.openxmlformats.org/officeDocument/2006/relationships/image" Target="../media/image22.png"/><Relationship Id="rId14" Type="http://schemas.openxmlformats.org/officeDocument/2006/relationships/image" Target="../media/image17.sv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56" Type="http://schemas.openxmlformats.org/officeDocument/2006/relationships/image" Target="../media/image59.svg"/><Relationship Id="rId77" Type="http://schemas.openxmlformats.org/officeDocument/2006/relationships/image" Target="../media/image80.png"/><Relationship Id="rId100" Type="http://schemas.openxmlformats.org/officeDocument/2006/relationships/image" Target="../media/image103.svg"/><Relationship Id="rId105" Type="http://schemas.openxmlformats.org/officeDocument/2006/relationships/image" Target="../media/image108.png"/><Relationship Id="rId8" Type="http://schemas.openxmlformats.org/officeDocument/2006/relationships/image" Target="../media/image11.svg"/><Relationship Id="rId51" Type="http://schemas.openxmlformats.org/officeDocument/2006/relationships/image" Target="../media/image54.png"/><Relationship Id="rId72" Type="http://schemas.openxmlformats.org/officeDocument/2006/relationships/image" Target="../media/image75.svg"/><Relationship Id="rId93" Type="http://schemas.openxmlformats.org/officeDocument/2006/relationships/image" Target="../media/image96.png"/><Relationship Id="rId98" Type="http://schemas.openxmlformats.org/officeDocument/2006/relationships/image" Target="../media/image101.svg"/><Relationship Id="rId121" Type="http://schemas.openxmlformats.org/officeDocument/2006/relationships/image" Target="../media/image124.png"/><Relationship Id="rId3" Type="http://schemas.openxmlformats.org/officeDocument/2006/relationships/image" Target="../media/image6.png"/><Relationship Id="rId25" Type="http://schemas.openxmlformats.org/officeDocument/2006/relationships/image" Target="../media/image28.png"/><Relationship Id="rId46" Type="http://schemas.openxmlformats.org/officeDocument/2006/relationships/image" Target="../media/image49.svg"/><Relationship Id="rId67" Type="http://schemas.openxmlformats.org/officeDocument/2006/relationships/image" Target="../media/image70.png"/><Relationship Id="rId116" Type="http://schemas.openxmlformats.org/officeDocument/2006/relationships/image" Target="../media/image119.svg"/><Relationship Id="rId20" Type="http://schemas.openxmlformats.org/officeDocument/2006/relationships/image" Target="../media/image23.svg"/><Relationship Id="rId41" Type="http://schemas.openxmlformats.org/officeDocument/2006/relationships/image" Target="../media/image44.png"/><Relationship Id="rId62" Type="http://schemas.openxmlformats.org/officeDocument/2006/relationships/image" Target="../media/image65.svg"/><Relationship Id="rId83" Type="http://schemas.openxmlformats.org/officeDocument/2006/relationships/image" Target="../media/image86.png"/><Relationship Id="rId88" Type="http://schemas.openxmlformats.org/officeDocument/2006/relationships/image" Target="../media/image91.svg"/><Relationship Id="rId111" Type="http://schemas.openxmlformats.org/officeDocument/2006/relationships/image" Target="../media/image114.png"/><Relationship Id="rId15" Type="http://schemas.openxmlformats.org/officeDocument/2006/relationships/image" Target="../media/image18.png"/><Relationship Id="rId36" Type="http://schemas.openxmlformats.org/officeDocument/2006/relationships/image" Target="../media/image39.svg"/><Relationship Id="rId57" Type="http://schemas.openxmlformats.org/officeDocument/2006/relationships/image" Target="../media/image60.png"/><Relationship Id="rId106" Type="http://schemas.openxmlformats.org/officeDocument/2006/relationships/image" Target="../media/image109.svg"/><Relationship Id="rId10" Type="http://schemas.openxmlformats.org/officeDocument/2006/relationships/image" Target="../media/image13.svg"/><Relationship Id="rId31" Type="http://schemas.openxmlformats.org/officeDocument/2006/relationships/image" Target="../media/image34.png"/><Relationship Id="rId52" Type="http://schemas.openxmlformats.org/officeDocument/2006/relationships/image" Target="../media/image55.svg"/><Relationship Id="rId73" Type="http://schemas.openxmlformats.org/officeDocument/2006/relationships/image" Target="../media/image76.png"/><Relationship Id="rId78" Type="http://schemas.openxmlformats.org/officeDocument/2006/relationships/image" Target="../media/image81.svg"/><Relationship Id="rId94" Type="http://schemas.openxmlformats.org/officeDocument/2006/relationships/image" Target="../media/image97.svg"/><Relationship Id="rId99" Type="http://schemas.openxmlformats.org/officeDocument/2006/relationships/image" Target="../media/image102.png"/><Relationship Id="rId101" Type="http://schemas.openxmlformats.org/officeDocument/2006/relationships/image" Target="../media/image104.png"/><Relationship Id="rId122" Type="http://schemas.openxmlformats.org/officeDocument/2006/relationships/image" Target="../media/image12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FC904-2AEA-441E-F28F-955EC51AE8E2}"/>
              </a:ext>
            </a:extLst>
          </p:cNvPr>
          <p:cNvSpPr/>
          <p:nvPr userDrawn="1"/>
        </p:nvSpPr>
        <p:spPr>
          <a:xfrm>
            <a:off x="-1" y="0"/>
            <a:ext cx="11820525" cy="6489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AB837119-B6D6-60C5-7D11-FEFE78A67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373415"/>
            <a:ext cx="828674" cy="828674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57F49A3-DB8A-89BB-A0F8-074A3E4C2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149" y="1939990"/>
            <a:ext cx="9791701" cy="13111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Document Title</a:t>
            </a:r>
            <a:endParaRPr lang="ko-KR" altLang="en-US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88BAC405-8B7A-74CB-41FE-E3E8075EC5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148" y="3386005"/>
            <a:ext cx="9791702" cy="4247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BDA9F2D-4354-C233-07A7-E4340147A1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0148" y="4699211"/>
            <a:ext cx="4895852" cy="3416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FF09DA3B-A057-056D-FA0E-89C0ACAA0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0147" y="5131928"/>
            <a:ext cx="4895852" cy="3416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Date of Presentation</a:t>
            </a:r>
            <a:endParaRPr lang="ko-KR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83493B-7AFE-8E88-4B95-98949A673EE9}"/>
              </a:ext>
            </a:extLst>
          </p:cNvPr>
          <p:cNvSpPr txBox="1">
            <a:spLocks/>
          </p:cNvSpPr>
          <p:nvPr userDrawn="1"/>
        </p:nvSpPr>
        <p:spPr>
          <a:xfrm>
            <a:off x="377589" y="6617697"/>
            <a:ext cx="157254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7F7F7F"/>
                </a:solidFill>
                <a:latin typeface="+mn-lt"/>
              </a:rPr>
              <a:t>Classification : Confidential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46B80706-FFB5-BFB1-816F-5380A4745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60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>
            <a:extLst>
              <a:ext uri="{FF2B5EF4-FFF2-40B4-BE49-F238E27FC236}">
                <a16:creationId xmlns:a16="http://schemas.microsoft.com/office/drawing/2014/main" id="{0ADA493A-73AD-2947-4D40-FEF5F0B76F61}"/>
              </a:ext>
            </a:extLst>
          </p:cNvPr>
          <p:cNvGrpSpPr/>
          <p:nvPr userDrawn="1"/>
        </p:nvGrpSpPr>
        <p:grpSpPr>
          <a:xfrm>
            <a:off x="1918592" y="1018085"/>
            <a:ext cx="9126614" cy="5012630"/>
            <a:chOff x="1655833" y="1533092"/>
            <a:chExt cx="9126614" cy="5012630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BD8A90DA-70DB-B5DC-E137-73082BD00B6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5833" y="1533092"/>
              <a:ext cx="9126614" cy="5012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20CE2AA0-9A27-E1B6-BFD1-E7930992B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0613" y="4715452"/>
              <a:ext cx="1649" cy="1649"/>
            </a:xfrm>
            <a:prstGeom prst="lin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4C267A-C667-B2F7-E736-F6BD7B37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384" y="4692368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5AC27B-2B56-BB07-02F4-F948C78C5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765" y="380031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D9E7AB9-30AD-21D1-1B9E-F2233A93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628" y="454067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32A97C3-CC5F-0F00-C5F7-8B557687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940" y="4621465"/>
              <a:ext cx="11542" cy="8244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0" y="0"/>
                </a:cxn>
                <a:cxn ang="0">
                  <a:pos x="7" y="5"/>
                </a:cxn>
                <a:cxn ang="0">
                  <a:pos x="7" y="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4A1C205F-74EB-1777-531D-910AC6B7F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521" y="379537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84BCE5C-301E-A61E-0909-3A0506ABD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4784705"/>
              <a:ext cx="8244" cy="2473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5">
                  <a:moveTo>
                    <a:pt x="5" y="0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AA3E97F-E5D5-05AA-8690-74F543BEA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521" y="379537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5F1C9A90-E0F4-C2C3-3E93-FE5AA9F19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384" y="4692368"/>
              <a:ext cx="54413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07FA4A0D-38AC-CD81-69A5-1532385F7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882" y="4698963"/>
              <a:ext cx="3298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CA79E16-1ED6-8A4E-2F47-4802BAB37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169" y="4723696"/>
              <a:ext cx="3298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F8CA9C7-96A2-448C-A8D1-8C453769A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895" y="4672581"/>
              <a:ext cx="16489" cy="19787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0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lnTo>
                    <a:pt x="0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0570D4E-C1D0-0D5B-445E-33B44DFE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765" y="3800317"/>
              <a:ext cx="11542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093CAD2-9AE7-C009-0E52-556B7B4AD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875" y="465279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C744AF3-1A7D-DD33-D06D-348E15ECD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630" y="4641252"/>
              <a:ext cx="8244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B7E36392-00FD-F4F6-EDC3-742822026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765" y="380031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ECBC7D9-CCE1-048A-D20A-26E581128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018" y="416637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8FFB116-9D4E-652D-345E-C412C325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499" y="3520006"/>
              <a:ext cx="4947" cy="6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2DCA85B-9D24-3926-FD04-7711916D8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39" y="3219908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0" y="0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4199457-684D-F435-F4E1-C0285BC66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9875" y="4652794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C1924A5-FD96-F275-A1C8-0D5197D40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257" y="4664336"/>
              <a:ext cx="54413" cy="478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" y="2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3" h="29">
                  <a:moveTo>
                    <a:pt x="0" y="0"/>
                  </a:moveTo>
                  <a:lnTo>
                    <a:pt x="33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58D7A0B4-9209-4FFF-FDFC-DD9E4635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628" y="4540670"/>
              <a:ext cx="1649" cy="1649"/>
            </a:xfrm>
            <a:prstGeom prst="ellips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9AA26EE7-E49C-B15E-A78D-5AF688A34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257" y="4664336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16C14F2-E92A-6CA9-CEAF-227799F3A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632" y="3417775"/>
              <a:ext cx="186325" cy="93987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7" y="20"/>
                </a:cxn>
                <a:cxn ang="0">
                  <a:pos x="47" y="19"/>
                </a:cxn>
                <a:cxn ang="0">
                  <a:pos x="47" y="15"/>
                </a:cxn>
                <a:cxn ang="0">
                  <a:pos x="45" y="13"/>
                </a:cxn>
                <a:cxn ang="0">
                  <a:pos x="45" y="13"/>
                </a:cxn>
                <a:cxn ang="0">
                  <a:pos x="45" y="10"/>
                </a:cxn>
                <a:cxn ang="0">
                  <a:pos x="40" y="10"/>
                </a:cxn>
                <a:cxn ang="0">
                  <a:pos x="40" y="10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32" y="6"/>
                </a:cxn>
                <a:cxn ang="0">
                  <a:pos x="32" y="7"/>
                </a:cxn>
                <a:cxn ang="0">
                  <a:pos x="32" y="7"/>
                </a:cxn>
                <a:cxn ang="0">
                  <a:pos x="31" y="6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3" y="5"/>
                </a:cxn>
                <a:cxn ang="0">
                  <a:pos x="23" y="3"/>
                </a:cxn>
                <a:cxn ang="0">
                  <a:pos x="21" y="6"/>
                </a:cxn>
                <a:cxn ang="0">
                  <a:pos x="21" y="6"/>
                </a:cxn>
                <a:cxn ang="0">
                  <a:pos x="21" y="6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17" y="8"/>
                </a:cxn>
                <a:cxn ang="0">
                  <a:pos x="14" y="10"/>
                </a:cxn>
                <a:cxn ang="0">
                  <a:pos x="4" y="17"/>
                </a:cxn>
                <a:cxn ang="0">
                  <a:pos x="0" y="22"/>
                </a:cxn>
                <a:cxn ang="0">
                  <a:pos x="6" y="19"/>
                </a:cxn>
                <a:cxn ang="0">
                  <a:pos x="6" y="19"/>
                </a:cxn>
                <a:cxn ang="0">
                  <a:pos x="7" y="19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1" y="22"/>
                </a:cxn>
                <a:cxn ang="0">
                  <a:pos x="26" y="14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27" y="15"/>
                </a:cxn>
                <a:cxn ang="0">
                  <a:pos x="23" y="20"/>
                </a:cxn>
                <a:cxn ang="0">
                  <a:pos x="23" y="21"/>
                </a:cxn>
                <a:cxn ang="0">
                  <a:pos x="25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30" y="24"/>
                </a:cxn>
                <a:cxn ang="0">
                  <a:pos x="34" y="24"/>
                </a:cxn>
                <a:cxn ang="0">
                  <a:pos x="37" y="21"/>
                </a:cxn>
                <a:cxn ang="0">
                  <a:pos x="44" y="21"/>
                </a:cxn>
                <a:cxn ang="0">
                  <a:pos x="44" y="21"/>
                </a:cxn>
                <a:cxn ang="0">
                  <a:pos x="45" y="23"/>
                </a:cxn>
                <a:cxn ang="0">
                  <a:pos x="48" y="24"/>
                </a:cxn>
                <a:cxn ang="0">
                  <a:pos x="48" y="20"/>
                </a:cxn>
              </a:cxnLst>
              <a:rect l="0" t="0" r="r" b="b"/>
              <a:pathLst>
                <a:path w="48" h="24">
                  <a:moveTo>
                    <a:pt x="48" y="20"/>
                  </a:move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7" y="19"/>
                    <a:pt x="7" y="20"/>
                    <a:pt x="7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5"/>
                    <a:pt x="27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20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ACE3ABE-5780-B65A-C473-54C05967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875" y="4652794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9AD4CE3-6433-C94B-7089-491E313B2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983" y="462146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C1BFEFD0-1B4B-8C6D-BB7C-553EF7CD4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73" y="4656092"/>
              <a:ext cx="23084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14" y="5"/>
                  </a:lnTo>
                  <a:lnTo>
                    <a:pt x="14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45C9814-933A-C512-B2ED-54EE5B2B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628" y="454067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42BFA3C8-824F-D902-673A-36C66EA24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0637" y="4961137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F51D2DF2-D62D-72BB-8552-D70CF6687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050" y="488693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2A2736D-6218-8E70-B53F-531E7A94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019" y="510459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DDCEF723-2714-CCFE-3D59-0DEAEE04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446" y="4961137"/>
              <a:ext cx="13191" cy="3792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3"/>
                </a:cxn>
              </a:cxnLst>
              <a:rect l="0" t="0" r="r" b="b"/>
              <a:pathLst>
                <a:path w="8" h="23">
                  <a:moveTo>
                    <a:pt x="0" y="23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A80133E0-5402-B7BB-EDEB-FF202B7F5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584" y="641381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19E6D506-F131-8F83-E055-AF1FF9A79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637" y="4952892"/>
              <a:ext cx="6596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6F8FF09-B47B-2B7A-9A6A-8AB17521C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381" y="3234748"/>
              <a:ext cx="4947" cy="11542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C311A671-7CD7-362A-58A1-79B17CC3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321" y="4083927"/>
              <a:ext cx="3298" cy="164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752BF6A6-0765-D35E-7BF6-5934AFBD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890" y="4392269"/>
              <a:ext cx="8244" cy="313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0" y="0"/>
                </a:cxn>
              </a:cxnLst>
              <a:rect l="0" t="0" r="r" b="b"/>
              <a:pathLst>
                <a:path w="5" h="19">
                  <a:moveTo>
                    <a:pt x="0" y="0"/>
                  </a:moveTo>
                  <a:lnTo>
                    <a:pt x="5" y="19"/>
                  </a:lnTo>
                  <a:lnTo>
                    <a:pt x="5" y="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77FD852-27EB-06B5-22B3-897A6DFB3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876" y="4844066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8EAB74A-ACE3-FED0-3625-4243F8212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911" y="4956190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0" y="0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9F22BB55-4748-C48C-DE68-E9B7A8BC8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472" y="4852310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3B1D2373-943D-4035-8DE2-E304C7CAE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9751" y="499906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645993B4-1689-A1B5-1D8E-3C709FAEB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267" y="3745904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AC65C2DF-F54A-0B6A-8579-7967B2E6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255" y="6519339"/>
              <a:ext cx="11542" cy="164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56A0946-AA05-BAA0-2488-841D0685F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3" y="3722819"/>
              <a:ext cx="23084" cy="230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0" y="0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14" y="14"/>
                  </a:lnTo>
                  <a:lnTo>
                    <a:pt x="14" y="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2E12EE45-6307-A685-8813-2FE9F9255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267" y="3745904"/>
              <a:ext cx="14840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9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4D548771-391F-5B5E-B187-82932AF61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156" y="4967732"/>
              <a:ext cx="6596" cy="247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0" y="0"/>
                </a:cxn>
              </a:cxnLst>
              <a:rect l="0" t="0" r="r" b="b"/>
              <a:pathLst>
                <a:path w="4" h="15">
                  <a:moveTo>
                    <a:pt x="0" y="0"/>
                  </a:moveTo>
                  <a:lnTo>
                    <a:pt x="0" y="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35949396-CB21-64D9-9FF2-61FFF138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5" y="507326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140CA727-2E8D-0240-DF5F-4D10E8126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156" y="4967732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B3168BD4-458B-E9C6-541E-3F4437EA7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953" y="488693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C70AC4B5-5867-AFBC-D236-C765E44E7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3" y="367170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B44271B7-8206-5322-6F65-6553183EC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584" y="651109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003D6172-CA0A-BA55-C6DE-E8504279E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560" y="500400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E49A2827-538C-DD7F-DE34-D8A310B5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3" y="367170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25F9042C-A94C-A829-8695-C8EAF873A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157" y="6514393"/>
              <a:ext cx="3298" cy="8244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B3783ACC-DF2E-2FC0-35A4-D68CBD63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3" y="367170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8343D23E-8305-EA78-6C68-9E99F68F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15" y="6511095"/>
              <a:ext cx="6596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B55587F1-5170-8A61-7334-EF8A1190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828" y="3648619"/>
              <a:ext cx="8244" cy="65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" name="Oval 63">
              <a:extLst>
                <a:ext uri="{FF2B5EF4-FFF2-40B4-BE49-F238E27FC236}">
                  <a16:creationId xmlns:a16="http://schemas.microsoft.com/office/drawing/2014/main" id="{73E2A1E2-CA84-24E2-0F33-D40EF2540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564" y="3971802"/>
              <a:ext cx="1649" cy="1649"/>
            </a:xfrm>
            <a:prstGeom prst="ellips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E03BB9E-4A94-9AB1-E21E-2E3D4F6D4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564" y="397180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5376CE34-83EC-6CF4-49F5-CC6B634A7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39" y="3437561"/>
              <a:ext cx="11542" cy="164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C5FE04BC-1977-93CA-9E14-1050BDFBD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564" y="397180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A03A222E-F5A6-3232-616E-E3E3002A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410" y="4933106"/>
              <a:ext cx="46169" cy="12861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0"/>
                </a:cxn>
                <a:cxn ang="0">
                  <a:pos x="1" y="13"/>
                </a:cxn>
                <a:cxn ang="0">
                  <a:pos x="1" y="18"/>
                </a:cxn>
                <a:cxn ang="0">
                  <a:pos x="3" y="22"/>
                </a:cxn>
                <a:cxn ang="0">
                  <a:pos x="8" y="25"/>
                </a:cxn>
                <a:cxn ang="0">
                  <a:pos x="9" y="29"/>
                </a:cxn>
                <a:cxn ang="0">
                  <a:pos x="9" y="29"/>
                </a:cxn>
                <a:cxn ang="0">
                  <a:pos x="9" y="29"/>
                </a:cxn>
                <a:cxn ang="0">
                  <a:pos x="9" y="32"/>
                </a:cxn>
                <a:cxn ang="0">
                  <a:pos x="11" y="33"/>
                </a:cxn>
                <a:cxn ang="0">
                  <a:pos x="12" y="32"/>
                </a:cxn>
                <a:cxn ang="0">
                  <a:pos x="8" y="25"/>
                </a:cxn>
                <a:cxn ang="0">
                  <a:pos x="8" y="22"/>
                </a:cxn>
                <a:cxn ang="0">
                  <a:pos x="4" y="18"/>
                </a:cxn>
                <a:cxn ang="0">
                  <a:pos x="3" y="18"/>
                </a:cxn>
                <a:cxn ang="0">
                  <a:pos x="4" y="1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0"/>
                </a:cxn>
              </a:cxnLst>
              <a:rect l="0" t="0" r="r" b="b"/>
              <a:pathLst>
                <a:path w="12" h="33">
                  <a:moveTo>
                    <a:pt x="1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3791C4CB-97B8-8B65-B592-8D620831C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281" y="5058421"/>
              <a:ext cx="3298" cy="32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057AAB6E-2B62-550C-EA42-F78270F5D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9" y="5089750"/>
              <a:ext cx="26382" cy="117071"/>
            </a:xfrm>
            <a:custGeom>
              <a:avLst/>
              <a:gdLst/>
              <a:ahLst/>
              <a:cxnLst>
                <a:cxn ang="0">
                  <a:pos x="5" y="25"/>
                </a:cxn>
                <a:cxn ang="0">
                  <a:pos x="5" y="25"/>
                </a:cxn>
                <a:cxn ang="0">
                  <a:pos x="4" y="18"/>
                </a:cxn>
                <a:cxn ang="0">
                  <a:pos x="6" y="12"/>
                </a:cxn>
                <a:cxn ang="0">
                  <a:pos x="4" y="9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2" y="13"/>
                </a:cxn>
                <a:cxn ang="0">
                  <a:pos x="0" y="17"/>
                </a:cxn>
                <a:cxn ang="0">
                  <a:pos x="4" y="27"/>
                </a:cxn>
                <a:cxn ang="0">
                  <a:pos x="4" y="29"/>
                </a:cxn>
                <a:cxn ang="0">
                  <a:pos x="5" y="28"/>
                </a:cxn>
                <a:cxn ang="0">
                  <a:pos x="5" y="28"/>
                </a:cxn>
                <a:cxn ang="0">
                  <a:pos x="6" y="28"/>
                </a:cxn>
                <a:cxn ang="0">
                  <a:pos x="7" y="30"/>
                </a:cxn>
                <a:cxn ang="0">
                  <a:pos x="5" y="25"/>
                </a:cxn>
              </a:cxnLst>
              <a:rect l="0" t="0" r="r" b="b"/>
              <a:pathLst>
                <a:path w="7" h="30">
                  <a:moveTo>
                    <a:pt x="5" y="25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30"/>
                    <a:pt x="7" y="30"/>
                    <a:pt x="7" y="30"/>
                  </a:cubicBezTo>
                  <a:lnTo>
                    <a:pt x="5" y="2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2B9BF766-1214-8EAB-C4A2-A99D3079C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143" y="4656092"/>
              <a:ext cx="11542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lnTo>
                    <a:pt x="7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B816F0B3-ACE9-AE88-23E4-4F07BBB4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290" y="4835821"/>
              <a:ext cx="13191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2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96B8B075-2CA6-3CE1-1038-95785B485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365" y="4835821"/>
              <a:ext cx="65956" cy="7420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5" y="1"/>
                </a:cxn>
                <a:cxn ang="0">
                  <a:pos x="1" y="3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2" y="18"/>
                </a:cxn>
                <a:cxn ang="0">
                  <a:pos x="2" y="16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5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7" y="18"/>
                </a:cxn>
                <a:cxn ang="0">
                  <a:pos x="7" y="19"/>
                </a:cxn>
                <a:cxn ang="0">
                  <a:pos x="8" y="17"/>
                </a:cxn>
                <a:cxn ang="0">
                  <a:pos x="8" y="17"/>
                </a:cxn>
                <a:cxn ang="0">
                  <a:pos x="12" y="16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4"/>
                </a:cxn>
                <a:cxn ang="0">
                  <a:pos x="15" y="8"/>
                </a:cxn>
                <a:cxn ang="0">
                  <a:pos x="14" y="7"/>
                </a:cxn>
                <a:cxn ang="0">
                  <a:pos x="14" y="6"/>
                </a:cxn>
                <a:cxn ang="0">
                  <a:pos x="15" y="5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0"/>
                </a:cxn>
                <a:cxn ang="0">
                  <a:pos x="13" y="0"/>
                </a:cxn>
              </a:cxnLst>
              <a:rect l="0" t="0" r="r" b="b"/>
              <a:pathLst>
                <a:path w="17" h="19">
                  <a:moveTo>
                    <a:pt x="13" y="0"/>
                  </a:moveTo>
                  <a:cubicBezTo>
                    <a:pt x="12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5" y="4"/>
                    <a:pt x="15" y="4"/>
                  </a:cubicBezTo>
                  <a:cubicBezTo>
                    <a:pt x="15" y="4"/>
                    <a:pt x="15" y="4"/>
                    <a:pt x="14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C4C96A8-CEB7-9DD4-77A5-785C53BF3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324" y="3440859"/>
              <a:ext cx="23084" cy="494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"/>
                </a:cxn>
              </a:cxnLst>
              <a:rect l="0" t="0" r="r" b="b"/>
              <a:pathLst>
                <a:path w="14" h="3">
                  <a:moveTo>
                    <a:pt x="14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A12C0B21-6534-9DBE-40C4-9B9544A2B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0" y="341777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7F3CA73C-6912-AD85-125D-F440D85BB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365" y="4847363"/>
              <a:ext cx="3298" cy="1978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0"/>
                </a:cxn>
              </a:cxnLst>
              <a:rect l="0" t="0" r="r" b="b"/>
              <a:pathLst>
                <a:path w="2" h="12">
                  <a:moveTo>
                    <a:pt x="2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CFAA48E5-A23D-B253-0376-1770B9C89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365" y="486715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BF87347D-0810-93A6-9F43-0F18CF2E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365" y="486715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CB5FF349-C166-CAC0-9818-C1D94CF3F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9" y="3994886"/>
              <a:ext cx="8244" cy="1154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5F976A6D-B0B9-9D58-72CC-76D1AA74D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999" y="3153952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3193DDB7-071B-A1DF-C0AF-3EC11618B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036" y="504687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6F51F0AC-AF78-5075-3072-8CBB37942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992" y="4867150"/>
              <a:ext cx="23084" cy="2308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5C753752-1677-C932-DD67-48DEF0FE9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64" y="3483730"/>
              <a:ext cx="206111" cy="359458"/>
            </a:xfrm>
            <a:custGeom>
              <a:avLst/>
              <a:gdLst/>
              <a:ahLst/>
              <a:cxnLst>
                <a:cxn ang="0">
                  <a:pos x="23" y="59"/>
                </a:cxn>
                <a:cxn ang="0">
                  <a:pos x="24" y="61"/>
                </a:cxn>
                <a:cxn ang="0">
                  <a:pos x="24" y="62"/>
                </a:cxn>
                <a:cxn ang="0">
                  <a:pos x="21" y="61"/>
                </a:cxn>
                <a:cxn ang="0">
                  <a:pos x="17" y="72"/>
                </a:cxn>
                <a:cxn ang="0">
                  <a:pos x="17" y="73"/>
                </a:cxn>
                <a:cxn ang="0">
                  <a:pos x="15" y="72"/>
                </a:cxn>
                <a:cxn ang="0">
                  <a:pos x="16" y="84"/>
                </a:cxn>
                <a:cxn ang="0">
                  <a:pos x="27" y="90"/>
                </a:cxn>
                <a:cxn ang="0">
                  <a:pos x="43" y="90"/>
                </a:cxn>
                <a:cxn ang="0">
                  <a:pos x="47" y="86"/>
                </a:cxn>
                <a:cxn ang="0">
                  <a:pos x="47" y="85"/>
                </a:cxn>
                <a:cxn ang="0">
                  <a:pos x="48" y="73"/>
                </a:cxn>
                <a:cxn ang="0">
                  <a:pos x="44" y="70"/>
                </a:cxn>
                <a:cxn ang="0">
                  <a:pos x="46" y="68"/>
                </a:cxn>
                <a:cxn ang="0">
                  <a:pos x="44" y="66"/>
                </a:cxn>
                <a:cxn ang="0">
                  <a:pos x="45" y="65"/>
                </a:cxn>
                <a:cxn ang="0">
                  <a:pos x="41" y="65"/>
                </a:cxn>
                <a:cxn ang="0">
                  <a:pos x="40" y="65"/>
                </a:cxn>
                <a:cxn ang="0">
                  <a:pos x="39" y="61"/>
                </a:cxn>
                <a:cxn ang="0">
                  <a:pos x="41" y="54"/>
                </a:cxn>
                <a:cxn ang="0">
                  <a:pos x="40" y="54"/>
                </a:cxn>
                <a:cxn ang="0">
                  <a:pos x="38" y="48"/>
                </a:cxn>
                <a:cxn ang="0">
                  <a:pos x="39" y="41"/>
                </a:cxn>
                <a:cxn ang="0">
                  <a:pos x="30" y="37"/>
                </a:cxn>
                <a:cxn ang="0">
                  <a:pos x="22" y="25"/>
                </a:cxn>
                <a:cxn ang="0">
                  <a:pos x="23" y="24"/>
                </a:cxn>
                <a:cxn ang="0">
                  <a:pos x="30" y="20"/>
                </a:cxn>
                <a:cxn ang="0">
                  <a:pos x="31" y="18"/>
                </a:cxn>
                <a:cxn ang="0">
                  <a:pos x="34" y="18"/>
                </a:cxn>
                <a:cxn ang="0">
                  <a:pos x="36" y="16"/>
                </a:cxn>
                <a:cxn ang="0">
                  <a:pos x="52" y="17"/>
                </a:cxn>
                <a:cxn ang="0">
                  <a:pos x="52" y="17"/>
                </a:cxn>
                <a:cxn ang="0">
                  <a:pos x="52" y="15"/>
                </a:cxn>
                <a:cxn ang="0">
                  <a:pos x="43" y="3"/>
                </a:cxn>
                <a:cxn ang="0">
                  <a:pos x="34" y="1"/>
                </a:cxn>
                <a:cxn ang="0">
                  <a:pos x="24" y="3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0" y="13"/>
                </a:cxn>
                <a:cxn ang="0">
                  <a:pos x="10" y="13"/>
                </a:cxn>
                <a:cxn ang="0">
                  <a:pos x="8" y="8"/>
                </a:cxn>
                <a:cxn ang="0">
                  <a:pos x="7" y="9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5" y="17"/>
                </a:cxn>
                <a:cxn ang="0">
                  <a:pos x="3" y="27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6" y="38"/>
                </a:cxn>
                <a:cxn ang="0">
                  <a:pos x="12" y="48"/>
                </a:cxn>
                <a:cxn ang="0">
                  <a:pos x="19" y="58"/>
                </a:cxn>
              </a:cxnLst>
              <a:rect l="0" t="0" r="r" b="b"/>
              <a:pathLst>
                <a:path w="53" h="92">
                  <a:moveTo>
                    <a:pt x="19" y="58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1"/>
                    <a:pt x="24" y="61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6"/>
                    <a:pt x="47" y="86"/>
                    <a:pt x="47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4"/>
                    <a:pt x="40" y="54"/>
                    <a:pt x="41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52" y="19"/>
                    <a:pt x="52" y="19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9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7" y="30"/>
                    <a:pt x="7" y="30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9" y="58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88C59FC6-7138-F743-A028-E8E9FB5BC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036" y="4789652"/>
              <a:ext cx="14840" cy="23084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9" y="7"/>
                </a:cxn>
              </a:cxnLst>
              <a:rect l="0" t="0" r="r" b="b"/>
              <a:pathLst>
                <a:path w="9" h="14">
                  <a:moveTo>
                    <a:pt x="9" y="7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9" y="7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34CE79A6-536A-E987-9AD1-3AF46695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005" y="4952892"/>
              <a:ext cx="8244" cy="39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0" y="0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2" y="10"/>
                    <a:pt x="2" y="1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" name="Rectangle 85">
              <a:extLst>
                <a:ext uri="{FF2B5EF4-FFF2-40B4-BE49-F238E27FC236}">
                  <a16:creationId xmlns:a16="http://schemas.microsoft.com/office/drawing/2014/main" id="{C10F71D8-0CE3-D80F-4B3D-F5D7B7F96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8036" y="5046879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E5DBA1B4-6669-768A-EFE8-BED1633F1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036" y="504687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592D5790-5BC0-0695-CDA0-EE07436EF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410" y="4933106"/>
              <a:ext cx="3298" cy="395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4">
                  <a:moveTo>
                    <a:pt x="2" y="0"/>
                  </a:moveTo>
                  <a:lnTo>
                    <a:pt x="0" y="2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B4C5555C-BDC8-4959-3C0D-07C9A32B0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9" y="5089750"/>
              <a:ext cx="11542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D90B706A-F6A4-8FCD-2843-8B805A925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8619" y="5124377"/>
              <a:ext cx="8244" cy="11542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0" y="0"/>
                </a:cxn>
                <a:cxn ang="0">
                  <a:pos x="5" y="7"/>
                </a:cxn>
                <a:cxn ang="0">
                  <a:pos x="5" y="7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CA81FA50-165F-615A-984A-B42D6CEE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272" y="3585961"/>
              <a:ext cx="93987" cy="39573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17" y="3"/>
                </a:cxn>
                <a:cxn ang="0">
                  <a:pos x="17" y="4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10" y="5"/>
                </a:cxn>
                <a:cxn ang="0">
                  <a:pos x="3" y="7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0" y="8"/>
                </a:cxn>
                <a:cxn ang="0">
                  <a:pos x="18" y="9"/>
                </a:cxn>
                <a:cxn ang="0">
                  <a:pos x="23" y="8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3" y="4"/>
                </a:cxn>
                <a:cxn ang="0">
                  <a:pos x="22" y="3"/>
                </a:cxn>
                <a:cxn ang="0">
                  <a:pos x="21" y="3"/>
                </a:cxn>
                <a:cxn ang="0">
                  <a:pos x="21" y="3"/>
                </a:cxn>
                <a:cxn ang="0">
                  <a:pos x="22" y="1"/>
                </a:cxn>
                <a:cxn ang="0">
                  <a:pos x="21" y="3"/>
                </a:cxn>
                <a:cxn ang="0">
                  <a:pos x="24" y="0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</a:cxnLst>
              <a:rect l="0" t="0" r="r" b="b"/>
              <a:pathLst>
                <a:path w="24" h="10">
                  <a:moveTo>
                    <a:pt x="18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0" y="5"/>
                    <a:pt x="10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33823A88-F7C2-3B31-A80D-40245679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5" y="3643673"/>
              <a:ext cx="108827" cy="39573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1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2" y="7"/>
                </a:cxn>
                <a:cxn ang="0">
                  <a:pos x="0" y="9"/>
                </a:cxn>
                <a:cxn ang="0">
                  <a:pos x="2" y="10"/>
                </a:cxn>
                <a:cxn ang="0">
                  <a:pos x="10" y="10"/>
                </a:cxn>
                <a:cxn ang="0">
                  <a:pos x="22" y="4"/>
                </a:cxn>
                <a:cxn ang="0">
                  <a:pos x="28" y="0"/>
                </a:cxn>
                <a:cxn ang="0">
                  <a:pos x="21" y="0"/>
                </a:cxn>
                <a:cxn ang="0">
                  <a:pos x="18" y="2"/>
                </a:cxn>
              </a:cxnLst>
              <a:rect l="0" t="0" r="r" b="b"/>
              <a:pathLst>
                <a:path w="28" h="10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8" y="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003F5C99-6A15-CFDD-B925-7F7876AF5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921" y="360574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CF4885E7-1F32-5933-5D56-E7F2E3CAA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101" y="429828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C701DE84-2290-5465-8D29-8C3E364A7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101" y="4298283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CBAD9EF4-ED47-C1B0-0114-2A149B0F7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560" y="3886060"/>
              <a:ext cx="23084" cy="8244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0" y="0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CFC92D15-993D-B152-B534-0404409D9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227" y="3877815"/>
              <a:ext cx="11542" cy="824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5"/>
                </a:cxn>
                <a:cxn ang="0">
                  <a:pos x="7" y="2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7EA9191C-C98C-4F33-8E67-C40C8C845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855" y="3543090"/>
              <a:ext cx="14840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1" y="0"/>
                    <a:pt x="4" y="0"/>
                    <a:pt x="4" y="0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46A8DB7B-FC3F-1764-1643-184DA4AEF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0965" y="3709628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EF6C6974-4671-6E9F-BD0B-D30DFDF02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1048" y="4501096"/>
              <a:ext cx="1649" cy="8244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" name="Rectangle 100">
              <a:extLst>
                <a:ext uri="{FF2B5EF4-FFF2-40B4-BE49-F238E27FC236}">
                  <a16:creationId xmlns:a16="http://schemas.microsoft.com/office/drawing/2014/main" id="{EE699820-7CC5-0A9F-8DD7-84C1A903B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644" y="3894304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486EB764-797F-C4F0-8155-F3ED2AC6C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965" y="370962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BE25B667-F09E-2437-9F3F-35AB40A7D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5561" y="3526601"/>
              <a:ext cx="3298" cy="494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BC2C29D-4F8D-77B0-16F7-E97DDDD1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081" y="366840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EEE7D08E-9E07-4B0B-D917-556E2E8E0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214" y="3520006"/>
              <a:ext cx="207760" cy="159942"/>
            </a:xfrm>
            <a:custGeom>
              <a:avLst/>
              <a:gdLst/>
              <a:ahLst/>
              <a:cxnLst>
                <a:cxn ang="0">
                  <a:pos x="40" y="19"/>
                </a:cxn>
                <a:cxn ang="0">
                  <a:pos x="41" y="9"/>
                </a:cxn>
                <a:cxn ang="0">
                  <a:pos x="41" y="9"/>
                </a:cxn>
                <a:cxn ang="0">
                  <a:pos x="44" y="9"/>
                </a:cxn>
                <a:cxn ang="0">
                  <a:pos x="45" y="12"/>
                </a:cxn>
                <a:cxn ang="0">
                  <a:pos x="45" y="12"/>
                </a:cxn>
                <a:cxn ang="0">
                  <a:pos x="46" y="14"/>
                </a:cxn>
                <a:cxn ang="0">
                  <a:pos x="47" y="14"/>
                </a:cxn>
                <a:cxn ang="0">
                  <a:pos x="51" y="15"/>
                </a:cxn>
                <a:cxn ang="0">
                  <a:pos x="51" y="12"/>
                </a:cxn>
                <a:cxn ang="0">
                  <a:pos x="51" y="12"/>
                </a:cxn>
                <a:cxn ang="0">
                  <a:pos x="51" y="11"/>
                </a:cxn>
                <a:cxn ang="0">
                  <a:pos x="51" y="8"/>
                </a:cxn>
                <a:cxn ang="0">
                  <a:pos x="39" y="2"/>
                </a:cxn>
                <a:cxn ang="0">
                  <a:pos x="40" y="6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31" y="3"/>
                </a:cxn>
                <a:cxn ang="0">
                  <a:pos x="38" y="3"/>
                </a:cxn>
                <a:cxn ang="0">
                  <a:pos x="39" y="2"/>
                </a:cxn>
                <a:cxn ang="0">
                  <a:pos x="25" y="0"/>
                </a:cxn>
                <a:cxn ang="0">
                  <a:pos x="26" y="3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20" y="4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1" y="13"/>
                </a:cxn>
                <a:cxn ang="0">
                  <a:pos x="3" y="13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6" y="10"/>
                </a:cxn>
                <a:cxn ang="0">
                  <a:pos x="1" y="28"/>
                </a:cxn>
                <a:cxn ang="0">
                  <a:pos x="3" y="40"/>
                </a:cxn>
                <a:cxn ang="0">
                  <a:pos x="8" y="39"/>
                </a:cxn>
                <a:cxn ang="0">
                  <a:pos x="10" y="29"/>
                </a:cxn>
                <a:cxn ang="0">
                  <a:pos x="10" y="15"/>
                </a:cxn>
                <a:cxn ang="0">
                  <a:pos x="14" y="10"/>
                </a:cxn>
                <a:cxn ang="0">
                  <a:pos x="15" y="11"/>
                </a:cxn>
                <a:cxn ang="0">
                  <a:pos x="16" y="12"/>
                </a:cxn>
                <a:cxn ang="0">
                  <a:pos x="16" y="9"/>
                </a:cxn>
                <a:cxn ang="0">
                  <a:pos x="19" y="5"/>
                </a:cxn>
                <a:cxn ang="0">
                  <a:pos x="23" y="5"/>
                </a:cxn>
                <a:cxn ang="0">
                  <a:pos x="29" y="9"/>
                </a:cxn>
                <a:cxn ang="0">
                  <a:pos x="27" y="23"/>
                </a:cxn>
                <a:cxn ang="0">
                  <a:pos x="30" y="21"/>
                </a:cxn>
                <a:cxn ang="0">
                  <a:pos x="33" y="20"/>
                </a:cxn>
                <a:cxn ang="0">
                  <a:pos x="33" y="20"/>
                </a:cxn>
                <a:cxn ang="0">
                  <a:pos x="40" y="26"/>
                </a:cxn>
              </a:cxnLst>
              <a:rect l="0" t="0" r="r" b="b"/>
              <a:pathLst>
                <a:path w="53" h="41">
                  <a:moveTo>
                    <a:pt x="40" y="26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3" y="9"/>
                    <a:pt x="43" y="9"/>
                  </a:cubicBezTo>
                  <a:cubicBezTo>
                    <a:pt x="43" y="9"/>
                    <a:pt x="44" y="9"/>
                    <a:pt x="44" y="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3"/>
                    <a:pt x="40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2" y="2"/>
                    <a:pt x="22" y="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29"/>
                    <a:pt x="36" y="29"/>
                    <a:pt x="36" y="29"/>
                  </a:cubicBezTo>
                  <a:lnTo>
                    <a:pt x="40" y="2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0D277E3A-5334-FF4A-8CFC-26ED7E70B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4" y="383494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6DBDACCC-1185-48AF-F97C-AAB3A176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968" y="3106134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CA44EDDF-128B-59EF-9E58-AD4C5387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723" y="3091294"/>
              <a:ext cx="4947" cy="148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0" y="0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3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EEC9CFB-310B-F1CC-2192-67C46AB55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965" y="370962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48747A0A-6A0B-A1F1-381D-5573908B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1103" y="3909144"/>
              <a:ext cx="1649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7B98715D-C1C2-3253-0DB4-C9176120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644" y="3886060"/>
              <a:ext cx="19787" cy="824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2" y="0"/>
                </a:cxn>
              </a:cxnLst>
              <a:rect l="0" t="0" r="r" b="b"/>
              <a:pathLst>
                <a:path w="12" h="5">
                  <a:moveTo>
                    <a:pt x="12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8974FAF6-E017-394E-4CFD-ED143BE22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4" y="3834944"/>
              <a:ext cx="4947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" name="Rectangle 112">
              <a:extLst>
                <a:ext uri="{FF2B5EF4-FFF2-40B4-BE49-F238E27FC236}">
                  <a16:creationId xmlns:a16="http://schemas.microsoft.com/office/drawing/2014/main" id="{A005986A-A015-69A8-CCCE-09C21847A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052" y="3125921"/>
              <a:ext cx="1649" cy="1649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D97F255D-04C2-2B08-BF0A-EC34A5271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772" y="234269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75ACF58B-99FC-66DE-1D43-23003A1B2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37" y="430322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1414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" name="Rectangle 115">
              <a:extLst>
                <a:ext uri="{FF2B5EF4-FFF2-40B4-BE49-F238E27FC236}">
                  <a16:creationId xmlns:a16="http://schemas.microsoft.com/office/drawing/2014/main" id="{053271F9-0644-3F67-F4CE-669E392F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796" y="3173739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" name="Rectangle 116">
              <a:extLst>
                <a:ext uri="{FF2B5EF4-FFF2-40B4-BE49-F238E27FC236}">
                  <a16:creationId xmlns:a16="http://schemas.microsoft.com/office/drawing/2014/main" id="{4E2B1795-C8AA-6FA0-014D-E1F990B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796" y="3173739"/>
              <a:ext cx="4947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DE496EFA-49C6-B1EB-A58D-6C89DC26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902" y="3117676"/>
              <a:ext cx="3298" cy="1319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F1C8854C-6C5D-A32B-50FA-9B192D52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488" y="315725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298686A6-B32A-6972-02CF-CF2A25606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96" y="317373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02F785FA-813E-20A2-CB0D-C42268C40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320" y="1770532"/>
              <a:ext cx="11542" cy="16489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BADFD358-0466-B0F8-3F35-EE397787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924" y="4664336"/>
              <a:ext cx="14840" cy="19787"/>
            </a:xfrm>
            <a:custGeom>
              <a:avLst/>
              <a:gdLst/>
              <a:ahLst/>
              <a:cxnLst>
                <a:cxn ang="0">
                  <a:pos x="9" y="12"/>
                </a:cxn>
                <a:cxn ang="0">
                  <a:pos x="0" y="0"/>
                </a:cxn>
                <a:cxn ang="0">
                  <a:pos x="9" y="12"/>
                </a:cxn>
                <a:cxn ang="0">
                  <a:pos x="9" y="12"/>
                </a:cxn>
              </a:cxnLst>
              <a:rect l="0" t="0" r="r" b="b"/>
              <a:pathLst>
                <a:path w="9" h="12">
                  <a:moveTo>
                    <a:pt x="9" y="12"/>
                  </a:moveTo>
                  <a:lnTo>
                    <a:pt x="0" y="0"/>
                  </a:lnTo>
                  <a:lnTo>
                    <a:pt x="9" y="12"/>
                  </a:lnTo>
                  <a:lnTo>
                    <a:pt x="9" y="1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F5C96E7E-4316-123E-9808-6424BC1F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90" y="4801194"/>
              <a:ext cx="4947" cy="32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3" name="Rectangle 123">
              <a:extLst>
                <a:ext uri="{FF2B5EF4-FFF2-40B4-BE49-F238E27FC236}">
                  <a16:creationId xmlns:a16="http://schemas.microsoft.com/office/drawing/2014/main" id="{61491D39-5B4B-7883-CE7B-52AC66D97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538" y="3185281"/>
              <a:ext cx="1649" cy="6596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4" name="Rectangle 124">
              <a:extLst>
                <a:ext uri="{FF2B5EF4-FFF2-40B4-BE49-F238E27FC236}">
                  <a16:creationId xmlns:a16="http://schemas.microsoft.com/office/drawing/2014/main" id="{1230AAC2-3B36-3F1B-B971-4B97EC7E7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581" y="480449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5" name="Line 125">
              <a:extLst>
                <a:ext uri="{FF2B5EF4-FFF2-40B4-BE49-F238E27FC236}">
                  <a16:creationId xmlns:a16="http://schemas.microsoft.com/office/drawing/2014/main" id="{2876F52A-4C7D-BA78-F581-674BE623F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5731" y="4169669"/>
              <a:ext cx="1649" cy="1649"/>
            </a:xfrm>
            <a:prstGeom prst="lin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6" name="Rectangle 126">
              <a:extLst>
                <a:ext uri="{FF2B5EF4-FFF2-40B4-BE49-F238E27FC236}">
                  <a16:creationId xmlns:a16="http://schemas.microsoft.com/office/drawing/2014/main" id="{B60C0C36-7A21-9F97-5E5D-C7570584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588" y="4049300"/>
              <a:ext cx="1649" cy="3298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7" name="Rectangle 127">
              <a:extLst>
                <a:ext uri="{FF2B5EF4-FFF2-40B4-BE49-F238E27FC236}">
                  <a16:creationId xmlns:a16="http://schemas.microsoft.com/office/drawing/2014/main" id="{F747E399-0FE3-3827-3924-4F23A2358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588" y="4049300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89F64F3B-7514-368E-08C0-B5B96A7BF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240" y="3612344"/>
              <a:ext cx="13191" cy="494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FEF66BE4-12C1-ECEE-0955-FBC60FEBD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88" y="4069087"/>
              <a:ext cx="4947" cy="19787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0"/>
                </a:cxn>
                <a:cxn ang="0">
                  <a:pos x="3" y="12"/>
                </a:cxn>
                <a:cxn ang="0">
                  <a:pos x="3" y="12"/>
                </a:cxn>
              </a:cxnLst>
              <a:rect l="0" t="0" r="r" b="b"/>
              <a:pathLst>
                <a:path w="3" h="12">
                  <a:moveTo>
                    <a:pt x="3" y="12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3" y="1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0" name="Rectangle 130">
              <a:extLst>
                <a:ext uri="{FF2B5EF4-FFF2-40B4-BE49-F238E27FC236}">
                  <a16:creationId xmlns:a16="http://schemas.microsoft.com/office/drawing/2014/main" id="{7A2E2B7E-B3A8-210B-3C5D-BED9A9AD9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413" y="3168792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7ED40F3F-C0F5-3C0B-B27A-A3790105F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7413" y="316879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D4236BF1-FAE7-76EB-18B5-06C76FDDE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3196823"/>
              <a:ext cx="28031" cy="23084"/>
            </a:xfrm>
            <a:custGeom>
              <a:avLst/>
              <a:gdLst/>
              <a:ahLst/>
              <a:cxnLst>
                <a:cxn ang="0">
                  <a:pos x="17" y="14"/>
                </a:cxn>
                <a:cxn ang="0">
                  <a:pos x="17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7" y="14"/>
                </a:cxn>
              </a:cxnLst>
              <a:rect l="0" t="0" r="r" b="b"/>
              <a:pathLst>
                <a:path w="17" h="14">
                  <a:moveTo>
                    <a:pt x="17" y="14"/>
                  </a:moveTo>
                  <a:lnTo>
                    <a:pt x="17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78D23B13-EC3C-6E98-5D44-EF759DAF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7413" y="316879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3C5EF1BA-49B0-99D0-667B-93CD98975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21" y="2900023"/>
              <a:ext cx="47818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0" y="5"/>
                </a:cxn>
              </a:cxnLst>
              <a:rect l="0" t="0" r="r" b="b"/>
              <a:pathLst>
                <a:path w="29" h="5">
                  <a:moveTo>
                    <a:pt x="0" y="5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6EDA7168-0CEC-D3C3-E509-4AEA70777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35" y="408887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E27178EC-51EF-4CE8-E741-D934ACA6D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956" y="3686544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88463FEC-A137-973A-FC35-175CA061C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485" y="1907390"/>
              <a:ext cx="8244" cy="31329"/>
            </a:xfrm>
            <a:custGeom>
              <a:avLst/>
              <a:gdLst/>
              <a:ahLst/>
              <a:cxnLst>
                <a:cxn ang="0">
                  <a:pos x="5" y="1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19"/>
                </a:cxn>
              </a:cxnLst>
              <a:rect l="0" t="0" r="r" b="b"/>
              <a:pathLst>
                <a:path w="5" h="19">
                  <a:moveTo>
                    <a:pt x="5" y="1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490DA351-B8E2-C6FB-7F47-712E7E4B2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081" y="2942894"/>
              <a:ext cx="3298" cy="494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F334F909-9487-93F3-98E4-7F5183ED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159" y="3826700"/>
              <a:ext cx="8244" cy="494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296FC236-CB73-EC59-D101-3189B3F5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245" y="3655215"/>
              <a:ext cx="28031" cy="28031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0" y="17"/>
                </a:cxn>
              </a:cxnLst>
              <a:rect l="0" t="0" r="r" b="b"/>
              <a:pathLst>
                <a:path w="17" h="17">
                  <a:moveTo>
                    <a:pt x="0" y="17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17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E424DD0F-E201-8382-89E9-6D167006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2916" y="378382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8E787B44-1945-FCDD-1859-C001DEE27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3691490"/>
              <a:ext cx="8244" cy="329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7A014999-578D-E374-E49A-6E1B23C83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946" y="3609046"/>
              <a:ext cx="1813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cubicBezTo>
                    <a:pt x="1" y="0"/>
                    <a:pt x="3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196AA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DC85E0E2-F1B3-803A-F718-5BA26198E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138" y="3242992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5" name="Oval 145">
              <a:extLst>
                <a:ext uri="{FF2B5EF4-FFF2-40B4-BE49-F238E27FC236}">
                  <a16:creationId xmlns:a16="http://schemas.microsoft.com/office/drawing/2014/main" id="{904AAEF6-E3F7-6388-BAF6-7D06A553B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866" y="4286740"/>
              <a:ext cx="1649" cy="1649"/>
            </a:xfrm>
            <a:prstGeom prst="ellips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CEB6FDA1-B0C4-E2DA-3CCB-0F0160406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66" y="428674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7" name="Oval 147">
              <a:extLst>
                <a:ext uri="{FF2B5EF4-FFF2-40B4-BE49-F238E27FC236}">
                  <a16:creationId xmlns:a16="http://schemas.microsoft.com/office/drawing/2014/main" id="{FA4DEFFC-A63E-EFCB-56EE-66AD38058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223" y="2911565"/>
              <a:ext cx="1649" cy="1649"/>
            </a:xfrm>
            <a:prstGeom prst="ellips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151FE527-456E-20C4-F376-A83896B3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6512"/>
              <a:ext cx="8244" cy="148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lnTo>
                    <a:pt x="5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83FF81C6-2D42-2FF6-0CFA-7CB620D5A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66" y="428674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8B5247D3-1193-C873-643E-73538154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396" y="235424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18A0DE41-0566-DA73-55C4-1135A90AD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778" y="3168792"/>
              <a:ext cx="13191" cy="1978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0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1B9F4D66-0DE2-3EC3-E3CA-09DBA33EC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005" y="2339400"/>
              <a:ext cx="31329" cy="32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1"/>
                </a:cxn>
                <a:cxn ang="0">
                  <a:pos x="8" y="0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8" y="0"/>
                    <a:pt x="8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3" name="Rectangle 153">
              <a:extLst>
                <a:ext uri="{FF2B5EF4-FFF2-40B4-BE49-F238E27FC236}">
                  <a16:creationId xmlns:a16="http://schemas.microsoft.com/office/drawing/2014/main" id="{A0CC305B-AD68-E70D-4223-B82369DB8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303" y="2382271"/>
              <a:ext cx="1649" cy="3298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4" name="Rectangle 154">
              <a:extLst>
                <a:ext uri="{FF2B5EF4-FFF2-40B4-BE49-F238E27FC236}">
                  <a16:creationId xmlns:a16="http://schemas.microsoft.com/office/drawing/2014/main" id="{D8BEDEF9-9AF5-29D2-18FE-4786D3F3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223" y="2911565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488BF94E-51ED-E6A3-F8A5-EBEA7F9FB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156" y="3114378"/>
              <a:ext cx="6596" cy="32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DE74FCC5-DB12-B1E6-D80D-C24925F5C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755" y="3605748"/>
              <a:ext cx="34627" cy="2638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16"/>
                </a:cxn>
              </a:cxnLst>
              <a:rect l="0" t="0" r="r" b="b"/>
              <a:pathLst>
                <a:path w="21" h="16">
                  <a:moveTo>
                    <a:pt x="0" y="16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7" name="Rectangle 157">
              <a:extLst>
                <a:ext uri="{FF2B5EF4-FFF2-40B4-BE49-F238E27FC236}">
                  <a16:creationId xmlns:a16="http://schemas.microsoft.com/office/drawing/2014/main" id="{C4CB9589-6105-6F44-86BA-922750948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7700" y="4169669"/>
              <a:ext cx="1649" cy="19787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D4015386-75A8-7353-D50C-7E0545DCD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084" y="3823402"/>
              <a:ext cx="1978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lnTo>
                    <a:pt x="1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47D21F63-AB6C-726E-2B6D-E2A718474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137" y="321496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FF0F8D30-45BF-1040-8469-FCD3B06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955" y="3114378"/>
              <a:ext cx="4947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754B18EC-7A63-B71B-E57F-12F96F38C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700" y="4154829"/>
              <a:ext cx="1649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0490BF67-C5F1-27AC-3E82-44D6CB8A7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999" y="3823402"/>
              <a:ext cx="23084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"/>
                </a:cxn>
              </a:cxnLst>
              <a:rect l="0" t="0" r="r" b="b"/>
              <a:pathLst>
                <a:path w="6" h="1">
                  <a:moveTo>
                    <a:pt x="0" y="1"/>
                  </a:moveTo>
                  <a:cubicBezTo>
                    <a:pt x="2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2" y="1"/>
                    <a:pt x="0" y="1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8C7FBDC9-4539-4A19-84FE-A38F7FBC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799" y="308799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4" name="Rectangle 164">
              <a:extLst>
                <a:ext uri="{FF2B5EF4-FFF2-40B4-BE49-F238E27FC236}">
                  <a16:creationId xmlns:a16="http://schemas.microsoft.com/office/drawing/2014/main" id="{FD276121-ECC5-8F81-FBA6-94ABBFE0C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084" y="3823402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5" name="Rectangle 165">
              <a:extLst>
                <a:ext uri="{FF2B5EF4-FFF2-40B4-BE49-F238E27FC236}">
                  <a16:creationId xmlns:a16="http://schemas.microsoft.com/office/drawing/2014/main" id="{4751E76B-E33C-2F25-5B1F-6BCD18B5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7700" y="4169669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DC5C1DA4-9A2D-EBBD-8195-8B9B8DCA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8135" y="442359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7" name="Rectangle 167">
              <a:extLst>
                <a:ext uri="{FF2B5EF4-FFF2-40B4-BE49-F238E27FC236}">
                  <a16:creationId xmlns:a16="http://schemas.microsoft.com/office/drawing/2014/main" id="{ECC48227-ACC5-DF67-D5DC-79D23EE13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555" y="3651917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D878BAF9-33DB-DBF3-E744-9BA318615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555" y="3651917"/>
              <a:ext cx="3298" cy="32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8E714366-0297-A600-78C1-519CE8485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426" y="3251236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0" name="Rectangle 170">
              <a:extLst>
                <a:ext uri="{FF2B5EF4-FFF2-40B4-BE49-F238E27FC236}">
                  <a16:creationId xmlns:a16="http://schemas.microsoft.com/office/drawing/2014/main" id="{47757A63-6010-6140-0CB8-9644F671B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135" y="4423598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E4B959FD-F373-1F51-CFCD-EE2234FF9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670" y="3242992"/>
              <a:ext cx="6596" cy="32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2A67A6AE-1ECA-07EE-6175-389357C49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555" y="3640375"/>
              <a:ext cx="1649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3" name="Rectangle 173">
              <a:extLst>
                <a:ext uri="{FF2B5EF4-FFF2-40B4-BE49-F238E27FC236}">
                  <a16:creationId xmlns:a16="http://schemas.microsoft.com/office/drawing/2014/main" id="{74944213-8120-3BD3-9FF7-521C2FEC9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4189" y="2276742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4" name="Rectangle 174">
              <a:extLst>
                <a:ext uri="{FF2B5EF4-FFF2-40B4-BE49-F238E27FC236}">
                  <a16:creationId xmlns:a16="http://schemas.microsoft.com/office/drawing/2014/main" id="{29179F53-F959-115D-B64E-133BF4B23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4189" y="2276742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5" name="Freeform 175">
              <a:extLst>
                <a:ext uri="{FF2B5EF4-FFF2-40B4-BE49-F238E27FC236}">
                  <a16:creationId xmlns:a16="http://schemas.microsoft.com/office/drawing/2014/main" id="{257C21A8-D826-3E3F-9709-DE3CCEFE6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957" y="4407109"/>
              <a:ext cx="31329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9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9" h="5">
                  <a:moveTo>
                    <a:pt x="0" y="5"/>
                  </a:moveTo>
                  <a:lnTo>
                    <a:pt x="19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6" name="Rectangle 176">
              <a:extLst>
                <a:ext uri="{FF2B5EF4-FFF2-40B4-BE49-F238E27FC236}">
                  <a16:creationId xmlns:a16="http://schemas.microsoft.com/office/drawing/2014/main" id="{E67B332B-4CE2-8EEF-4DFB-72DD0AD3D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240" y="3617290"/>
              <a:ext cx="1649" cy="1649"/>
            </a:xfrm>
            <a:prstGeom prst="rect">
              <a:avLst/>
            </a:pr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7" name="Rectangle 177">
              <a:extLst>
                <a:ext uri="{FF2B5EF4-FFF2-40B4-BE49-F238E27FC236}">
                  <a16:creationId xmlns:a16="http://schemas.microsoft.com/office/drawing/2014/main" id="{381394AD-303A-DA27-4433-43B8FA001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097" y="3091294"/>
              <a:ext cx="1649" cy="3298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8" name="Freeform 178">
              <a:extLst>
                <a:ext uri="{FF2B5EF4-FFF2-40B4-BE49-F238E27FC236}">
                  <a16:creationId xmlns:a16="http://schemas.microsoft.com/office/drawing/2014/main" id="{AF72AC51-2F0F-3550-1CCC-4F0423B6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35" y="4088873"/>
              <a:ext cx="11542" cy="18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7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79" name="Freeform 179">
              <a:extLst>
                <a:ext uri="{FF2B5EF4-FFF2-40B4-BE49-F238E27FC236}">
                  <a16:creationId xmlns:a16="http://schemas.microsoft.com/office/drawing/2014/main" id="{1AA31215-9D1E-D977-6841-1A26114F0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104" y="415812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0" name="Freeform 180">
              <a:extLst>
                <a:ext uri="{FF2B5EF4-FFF2-40B4-BE49-F238E27FC236}">
                  <a16:creationId xmlns:a16="http://schemas.microsoft.com/office/drawing/2014/main" id="{335719E0-CDBF-443D-A14B-3D64B743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413" y="3122623"/>
              <a:ext cx="11542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5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1" name="Rectangle 181">
              <a:extLst>
                <a:ext uri="{FF2B5EF4-FFF2-40B4-BE49-F238E27FC236}">
                  <a16:creationId xmlns:a16="http://schemas.microsoft.com/office/drawing/2014/main" id="{9E0360B0-A08F-7352-A0A1-B29BA7238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595" y="3214961"/>
              <a:ext cx="11542" cy="1649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2" name="Freeform 182">
              <a:extLst>
                <a:ext uri="{FF2B5EF4-FFF2-40B4-BE49-F238E27FC236}">
                  <a16:creationId xmlns:a16="http://schemas.microsoft.com/office/drawing/2014/main" id="{5A6C46D0-9C85-E5F7-78CE-D19503AA3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159" y="367500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96AA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71CD80F5-BC60-6245-DD53-74803673F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328" y="3609046"/>
              <a:ext cx="131911" cy="8244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34" y="2"/>
                </a:cxn>
              </a:cxnLst>
              <a:rect l="0" t="0" r="r" b="b"/>
              <a:pathLst>
                <a:path w="34" h="2">
                  <a:moveTo>
                    <a:pt x="34" y="2"/>
                  </a:moveTo>
                  <a:cubicBezTo>
                    <a:pt x="32" y="2"/>
                    <a:pt x="11" y="1"/>
                    <a:pt x="0" y="0"/>
                  </a:cubicBezTo>
                  <a:cubicBezTo>
                    <a:pt x="11" y="1"/>
                    <a:pt x="32" y="2"/>
                    <a:pt x="34" y="2"/>
                  </a:cubicBezTo>
                  <a:close/>
                </a:path>
              </a:pathLst>
            </a:custGeom>
            <a:solidFill>
              <a:srgbClr val="E196AA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4" name="Freeform 184">
              <a:extLst>
                <a:ext uri="{FF2B5EF4-FFF2-40B4-BE49-F238E27FC236}">
                  <a16:creationId xmlns:a16="http://schemas.microsoft.com/office/drawing/2014/main" id="{70CFA6E4-0E89-260A-8952-E2DF91429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67732"/>
              <a:ext cx="4947" cy="82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5" name="Freeform 185">
              <a:extLst>
                <a:ext uri="{FF2B5EF4-FFF2-40B4-BE49-F238E27FC236}">
                  <a16:creationId xmlns:a16="http://schemas.microsoft.com/office/drawing/2014/main" id="{10A4353E-E508-9B64-9FA8-870E10AA4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3" y="6265410"/>
              <a:ext cx="1649" cy="39573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h="24">
                  <a:moveTo>
                    <a:pt x="0" y="24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6" name="Freeform 186">
              <a:extLst>
                <a:ext uri="{FF2B5EF4-FFF2-40B4-BE49-F238E27FC236}">
                  <a16:creationId xmlns:a16="http://schemas.microsoft.com/office/drawing/2014/main" id="{70A1EA81-6199-AECC-4E62-736D27F00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946" y="360904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96AA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7" name="Freeform 187">
              <a:extLst>
                <a:ext uri="{FF2B5EF4-FFF2-40B4-BE49-F238E27FC236}">
                  <a16:creationId xmlns:a16="http://schemas.microsoft.com/office/drawing/2014/main" id="{50C6FE48-E901-079F-32A7-F38235518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569" y="3211663"/>
              <a:ext cx="3298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8" name="Freeform 188">
              <a:extLst>
                <a:ext uri="{FF2B5EF4-FFF2-40B4-BE49-F238E27FC236}">
                  <a16:creationId xmlns:a16="http://schemas.microsoft.com/office/drawing/2014/main" id="{31CE801E-EE4A-AB9F-4E1E-83F4E70F2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6" y="630828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89" name="Freeform 189">
              <a:extLst>
                <a:ext uri="{FF2B5EF4-FFF2-40B4-BE49-F238E27FC236}">
                  <a16:creationId xmlns:a16="http://schemas.microsoft.com/office/drawing/2014/main" id="{43662B25-C795-982C-BE4B-379201B80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458" y="3952015"/>
              <a:ext cx="8244" cy="1154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1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0" name="Freeform 190">
              <a:extLst>
                <a:ext uri="{FF2B5EF4-FFF2-40B4-BE49-F238E27FC236}">
                  <a16:creationId xmlns:a16="http://schemas.microsoft.com/office/drawing/2014/main" id="{E89B3C4E-F867-E98F-3BB4-4538F2C4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33" y="4784705"/>
              <a:ext cx="37925" cy="8244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" y="16"/>
                </a:cxn>
                <a:cxn ang="0">
                  <a:pos x="5" y="21"/>
                </a:cxn>
                <a:cxn ang="0">
                  <a:pos x="6" y="21"/>
                </a:cxn>
                <a:cxn ang="0">
                  <a:pos x="6" y="21"/>
                </a:cxn>
                <a:cxn ang="0">
                  <a:pos x="6" y="20"/>
                </a:cxn>
                <a:cxn ang="0">
                  <a:pos x="4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6" y="10"/>
                </a:cxn>
                <a:cxn ang="0">
                  <a:pos x="9" y="8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3"/>
                </a:cxn>
                <a:cxn ang="0">
                  <a:pos x="0" y="7"/>
                </a:cxn>
              </a:cxnLst>
              <a:rect l="0" t="0" r="r" b="b"/>
              <a:pathLst>
                <a:path w="10" h="21">
                  <a:moveTo>
                    <a:pt x="0" y="7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1" name="Freeform 191">
              <a:extLst>
                <a:ext uri="{FF2B5EF4-FFF2-40B4-BE49-F238E27FC236}">
                  <a16:creationId xmlns:a16="http://schemas.microsoft.com/office/drawing/2014/main" id="{D199CB28-6083-BF75-35CE-CC49C19F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4671" y="4773163"/>
              <a:ext cx="16489" cy="1978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18A7B8A6-40D4-4A7D-3AEE-EB966D9B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640226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3" name="Freeform 193">
              <a:extLst>
                <a:ext uri="{FF2B5EF4-FFF2-40B4-BE49-F238E27FC236}">
                  <a16:creationId xmlns:a16="http://schemas.microsoft.com/office/drawing/2014/main" id="{31F8A44E-B786-F090-6E6E-DABD2EB7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560" y="4181211"/>
              <a:ext cx="47818" cy="93987"/>
            </a:xfrm>
            <a:custGeom>
              <a:avLst/>
              <a:gdLst/>
              <a:ahLst/>
              <a:cxnLst>
                <a:cxn ang="0">
                  <a:pos x="5" y="24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12" y="4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0" y="12"/>
                </a:cxn>
                <a:cxn ang="0">
                  <a:pos x="0" y="17"/>
                </a:cxn>
                <a:cxn ang="0">
                  <a:pos x="5" y="24"/>
                </a:cxn>
                <a:cxn ang="0">
                  <a:pos x="5" y="24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4" name="Freeform 194">
              <a:extLst>
                <a:ext uri="{FF2B5EF4-FFF2-40B4-BE49-F238E27FC236}">
                  <a16:creationId xmlns:a16="http://schemas.microsoft.com/office/drawing/2014/main" id="{154AEFF7-DBD9-12E9-3FC4-591A5258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084" y="3609046"/>
              <a:ext cx="8244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96AA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5" name="Freeform 195">
              <a:extLst>
                <a:ext uri="{FF2B5EF4-FFF2-40B4-BE49-F238E27FC236}">
                  <a16:creationId xmlns:a16="http://schemas.microsoft.com/office/drawing/2014/main" id="{75682E1A-E766-C507-B338-A54C7B9D8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431" y="4454927"/>
              <a:ext cx="8244" cy="1484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6" name="Freeform 196">
              <a:extLst>
                <a:ext uri="{FF2B5EF4-FFF2-40B4-BE49-F238E27FC236}">
                  <a16:creationId xmlns:a16="http://schemas.microsoft.com/office/drawing/2014/main" id="{2EAD2E78-4D1C-5C87-F23A-1A8264D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6397321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7" name="Freeform 197">
              <a:extLst>
                <a:ext uri="{FF2B5EF4-FFF2-40B4-BE49-F238E27FC236}">
                  <a16:creationId xmlns:a16="http://schemas.microsoft.com/office/drawing/2014/main" id="{B9742963-F3CD-0579-D32A-6138026AE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315" y="4360940"/>
              <a:ext cx="113774" cy="16324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5" y="29"/>
                </a:cxn>
                <a:cxn ang="0">
                  <a:pos x="5" y="30"/>
                </a:cxn>
                <a:cxn ang="0">
                  <a:pos x="6" y="27"/>
                </a:cxn>
                <a:cxn ang="0">
                  <a:pos x="6" y="31"/>
                </a:cxn>
                <a:cxn ang="0">
                  <a:pos x="6" y="34"/>
                </a:cxn>
                <a:cxn ang="0">
                  <a:pos x="11" y="34"/>
                </a:cxn>
                <a:cxn ang="0">
                  <a:pos x="14" y="33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19" y="33"/>
                </a:cxn>
                <a:cxn ang="0">
                  <a:pos x="27" y="40"/>
                </a:cxn>
                <a:cxn ang="0">
                  <a:pos x="26" y="40"/>
                </a:cxn>
                <a:cxn ang="0">
                  <a:pos x="28" y="42"/>
                </a:cxn>
                <a:cxn ang="0">
                  <a:pos x="28" y="42"/>
                </a:cxn>
                <a:cxn ang="0">
                  <a:pos x="29" y="38"/>
                </a:cxn>
                <a:cxn ang="0">
                  <a:pos x="27" y="37"/>
                </a:cxn>
                <a:cxn ang="0">
                  <a:pos x="27" y="34"/>
                </a:cxn>
                <a:cxn ang="0">
                  <a:pos x="27" y="33"/>
                </a:cxn>
                <a:cxn ang="0">
                  <a:pos x="23" y="31"/>
                </a:cxn>
                <a:cxn ang="0">
                  <a:pos x="22" y="32"/>
                </a:cxn>
                <a:cxn ang="0">
                  <a:pos x="19" y="29"/>
                </a:cxn>
                <a:cxn ang="0">
                  <a:pos x="19" y="29"/>
                </a:cxn>
                <a:cxn ang="0">
                  <a:pos x="16" y="30"/>
                </a:cxn>
                <a:cxn ang="0">
                  <a:pos x="15" y="32"/>
                </a:cxn>
                <a:cxn ang="0">
                  <a:pos x="11" y="23"/>
                </a:cxn>
                <a:cxn ang="0">
                  <a:pos x="16" y="18"/>
                </a:cxn>
                <a:cxn ang="0">
                  <a:pos x="18" y="12"/>
                </a:cxn>
                <a:cxn ang="0">
                  <a:pos x="17" y="2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17"/>
                </a:cxn>
                <a:cxn ang="0">
                  <a:pos x="0" y="17"/>
                </a:cxn>
              </a:cxnLst>
              <a:rect l="0" t="0" r="r" b="b"/>
              <a:pathLst>
                <a:path w="29" h="42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10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20" y="37"/>
                    <a:pt x="19" y="37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2" y="32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8" name="Freeform 198">
              <a:extLst>
                <a:ext uri="{FF2B5EF4-FFF2-40B4-BE49-F238E27FC236}">
                  <a16:creationId xmlns:a16="http://schemas.microsoft.com/office/drawing/2014/main" id="{EA5A20FF-1ED0-5E95-72F6-E458E1CD4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706" y="4318069"/>
              <a:ext cx="62658" cy="54413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13" y="10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5" y="2"/>
                </a:cxn>
              </a:cxnLst>
              <a:rect l="0" t="0" r="r" b="b"/>
              <a:pathLst>
                <a:path w="16" h="14">
                  <a:moveTo>
                    <a:pt x="15" y="2"/>
                  </a:moveTo>
                  <a:cubicBezTo>
                    <a:pt x="15" y="2"/>
                    <a:pt x="15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99" name="Rectangle 199">
              <a:extLst>
                <a:ext uri="{FF2B5EF4-FFF2-40B4-BE49-F238E27FC236}">
                  <a16:creationId xmlns:a16="http://schemas.microsoft.com/office/drawing/2014/main" id="{6ABF3378-AB1B-B549-BA0D-0076F2433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428" y="633136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0" name="Rectangle 200">
              <a:extLst>
                <a:ext uri="{FF2B5EF4-FFF2-40B4-BE49-F238E27FC236}">
                  <a16:creationId xmlns:a16="http://schemas.microsoft.com/office/drawing/2014/main" id="{957472D9-8107-5962-EB73-6D6216F92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828" y="639732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1" name="Freeform 201">
              <a:extLst>
                <a:ext uri="{FF2B5EF4-FFF2-40B4-BE49-F238E27FC236}">
                  <a16:creationId xmlns:a16="http://schemas.microsoft.com/office/drawing/2014/main" id="{0CBACA81-E5F1-1FB2-27FF-04A732406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6977" y="4789652"/>
              <a:ext cx="11542" cy="824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2" name="Freeform 202">
              <a:extLst>
                <a:ext uri="{FF2B5EF4-FFF2-40B4-BE49-F238E27FC236}">
                  <a16:creationId xmlns:a16="http://schemas.microsoft.com/office/drawing/2014/main" id="{96822A43-ACB4-D4B5-3E06-3153BD018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902" y="473853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3" name="Freeform 203">
              <a:extLst>
                <a:ext uri="{FF2B5EF4-FFF2-40B4-BE49-F238E27FC236}">
                  <a16:creationId xmlns:a16="http://schemas.microsoft.com/office/drawing/2014/main" id="{69A46DAF-7223-1672-9DE8-74E111628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723" y="4863852"/>
              <a:ext cx="14840" cy="230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4" name="Freeform 204">
              <a:extLst>
                <a:ext uri="{FF2B5EF4-FFF2-40B4-BE49-F238E27FC236}">
                  <a16:creationId xmlns:a16="http://schemas.microsoft.com/office/drawing/2014/main" id="{456F26A7-83E0-F038-F6EC-D19620033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34" y="4698963"/>
              <a:ext cx="277014" cy="293503"/>
            </a:xfrm>
            <a:custGeom>
              <a:avLst/>
              <a:gdLst/>
              <a:ahLst/>
              <a:cxnLst>
                <a:cxn ang="0">
                  <a:pos x="70" y="75"/>
                </a:cxn>
                <a:cxn ang="0">
                  <a:pos x="70" y="74"/>
                </a:cxn>
                <a:cxn ang="0">
                  <a:pos x="71" y="56"/>
                </a:cxn>
                <a:cxn ang="0">
                  <a:pos x="68" y="52"/>
                </a:cxn>
                <a:cxn ang="0">
                  <a:pos x="64" y="50"/>
                </a:cxn>
                <a:cxn ang="0">
                  <a:pos x="62" y="48"/>
                </a:cxn>
                <a:cxn ang="0">
                  <a:pos x="60" y="43"/>
                </a:cxn>
                <a:cxn ang="0">
                  <a:pos x="55" y="41"/>
                </a:cxn>
                <a:cxn ang="0">
                  <a:pos x="56" y="38"/>
                </a:cxn>
                <a:cxn ang="0">
                  <a:pos x="55" y="38"/>
                </a:cxn>
                <a:cxn ang="0">
                  <a:pos x="57" y="36"/>
                </a:cxn>
                <a:cxn ang="0">
                  <a:pos x="54" y="33"/>
                </a:cxn>
                <a:cxn ang="0">
                  <a:pos x="54" y="33"/>
                </a:cxn>
                <a:cxn ang="0">
                  <a:pos x="52" y="33"/>
                </a:cxn>
                <a:cxn ang="0">
                  <a:pos x="52" y="29"/>
                </a:cxn>
                <a:cxn ang="0">
                  <a:pos x="47" y="28"/>
                </a:cxn>
                <a:cxn ang="0">
                  <a:pos x="46" y="27"/>
                </a:cxn>
                <a:cxn ang="0">
                  <a:pos x="46" y="28"/>
                </a:cxn>
                <a:cxn ang="0">
                  <a:pos x="41" y="25"/>
                </a:cxn>
                <a:cxn ang="0">
                  <a:pos x="39" y="22"/>
                </a:cxn>
                <a:cxn ang="0">
                  <a:pos x="38" y="22"/>
                </a:cxn>
                <a:cxn ang="0">
                  <a:pos x="36" y="22"/>
                </a:cxn>
                <a:cxn ang="0">
                  <a:pos x="21" y="9"/>
                </a:cxn>
                <a:cxn ang="0">
                  <a:pos x="16" y="3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13" y="14"/>
                </a:cxn>
                <a:cxn ang="0">
                  <a:pos x="17" y="21"/>
                </a:cxn>
                <a:cxn ang="0">
                  <a:pos x="22" y="23"/>
                </a:cxn>
                <a:cxn ang="0">
                  <a:pos x="27" y="35"/>
                </a:cxn>
                <a:cxn ang="0">
                  <a:pos x="30" y="37"/>
                </a:cxn>
                <a:cxn ang="0">
                  <a:pos x="38" y="52"/>
                </a:cxn>
                <a:cxn ang="0">
                  <a:pos x="48" y="63"/>
                </a:cxn>
                <a:cxn ang="0">
                  <a:pos x="62" y="75"/>
                </a:cxn>
                <a:cxn ang="0">
                  <a:pos x="62" y="75"/>
                </a:cxn>
                <a:cxn ang="0">
                  <a:pos x="63" y="73"/>
                </a:cxn>
                <a:cxn ang="0">
                  <a:pos x="65" y="74"/>
                </a:cxn>
                <a:cxn ang="0">
                  <a:pos x="65" y="74"/>
                </a:cxn>
                <a:cxn ang="0">
                  <a:pos x="69" y="74"/>
                </a:cxn>
              </a:cxnLst>
              <a:rect l="0" t="0" r="r" b="b"/>
              <a:pathLst>
                <a:path w="71" h="75">
                  <a:moveTo>
                    <a:pt x="69" y="74"/>
                  </a:moveTo>
                  <a:cubicBezTo>
                    <a:pt x="69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2"/>
                    <a:pt x="68" y="52"/>
                    <a:pt x="68" y="52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50"/>
                    <a:pt x="64" y="49"/>
                    <a:pt x="64" y="49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3" y="75"/>
                    <a:pt x="63" y="75"/>
                    <a:pt x="63" y="74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7" y="73"/>
                    <a:pt x="67" y="73"/>
                    <a:pt x="67" y="73"/>
                  </a:cubicBezTo>
                  <a:lnTo>
                    <a:pt x="69" y="7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5" name="Freeform 205">
              <a:extLst>
                <a:ext uri="{FF2B5EF4-FFF2-40B4-BE49-F238E27FC236}">
                  <a16:creationId xmlns:a16="http://schemas.microsoft.com/office/drawing/2014/main" id="{D880E175-739E-1A9C-A37E-F8208ACEB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0964" y="4878692"/>
              <a:ext cx="42871" cy="39573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6" y="9"/>
                </a:cxn>
                <a:cxn ang="0">
                  <a:pos x="10" y="10"/>
                </a:cxn>
                <a:cxn ang="0">
                  <a:pos x="11" y="10"/>
                </a:cxn>
                <a:cxn ang="0">
                  <a:pos x="11" y="10"/>
                </a:cxn>
                <a:cxn ang="0">
                  <a:pos x="11" y="10"/>
                </a:cxn>
                <a:cxn ang="0">
                  <a:pos x="11" y="7"/>
                </a:cxn>
                <a:cxn ang="0">
                  <a:pos x="11" y="6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4" y="5"/>
                </a:cxn>
                <a:cxn ang="0">
                  <a:pos x="6" y="9"/>
                </a:cxn>
              </a:cxnLst>
              <a:rect l="0" t="0" r="r" b="b"/>
              <a:pathLst>
                <a:path w="11" h="10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6" name="Freeform 207">
              <a:extLst>
                <a:ext uri="{FF2B5EF4-FFF2-40B4-BE49-F238E27FC236}">
                  <a16:creationId xmlns:a16="http://schemas.microsoft.com/office/drawing/2014/main" id="{C733346C-6D70-5E59-6D95-4E2013691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177" y="4809439"/>
              <a:ext cx="8244" cy="1154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7" name="Freeform 208">
              <a:extLst>
                <a:ext uri="{FF2B5EF4-FFF2-40B4-BE49-F238E27FC236}">
                  <a16:creationId xmlns:a16="http://schemas.microsoft.com/office/drawing/2014/main" id="{4AB5052E-6C0D-664B-A1F1-6FA75A55E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465" y="4797897"/>
              <a:ext cx="14840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3" y="3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8" name="Freeform 209">
              <a:extLst>
                <a:ext uri="{FF2B5EF4-FFF2-40B4-BE49-F238E27FC236}">
                  <a16:creationId xmlns:a16="http://schemas.microsoft.com/office/drawing/2014/main" id="{807064F1-EC30-BFE6-E2D2-890D6AF4C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61" y="4987520"/>
              <a:ext cx="239089" cy="79147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60" y="20"/>
                </a:cxn>
                <a:cxn ang="0">
                  <a:pos x="61" y="20"/>
                </a:cxn>
                <a:cxn ang="0">
                  <a:pos x="60" y="17"/>
                </a:cxn>
                <a:cxn ang="0">
                  <a:pos x="60" y="13"/>
                </a:cxn>
                <a:cxn ang="0">
                  <a:pos x="60" y="13"/>
                </a:cxn>
                <a:cxn ang="0">
                  <a:pos x="50" y="12"/>
                </a:cxn>
                <a:cxn ang="0">
                  <a:pos x="47" y="7"/>
                </a:cxn>
                <a:cxn ang="0">
                  <a:pos x="40" y="5"/>
                </a:cxn>
                <a:cxn ang="0">
                  <a:pos x="38" y="5"/>
                </a:cxn>
                <a:cxn ang="0">
                  <a:pos x="37" y="4"/>
                </a:cxn>
                <a:cxn ang="0">
                  <a:pos x="37" y="3"/>
                </a:cxn>
                <a:cxn ang="0">
                  <a:pos x="37" y="3"/>
                </a:cxn>
                <a:cxn ang="0">
                  <a:pos x="35" y="5"/>
                </a:cxn>
                <a:cxn ang="0">
                  <a:pos x="33" y="7"/>
                </a:cxn>
                <a:cxn ang="0">
                  <a:pos x="24" y="6"/>
                </a:cxn>
                <a:cxn ang="0">
                  <a:pos x="20" y="3"/>
                </a:cxn>
                <a:cxn ang="0">
                  <a:pos x="14" y="2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8" y="8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11" y="11"/>
                </a:cxn>
                <a:cxn ang="0">
                  <a:pos x="21" y="13"/>
                </a:cxn>
                <a:cxn ang="0">
                  <a:pos x="23" y="12"/>
                </a:cxn>
                <a:cxn ang="0">
                  <a:pos x="29" y="13"/>
                </a:cxn>
                <a:cxn ang="0">
                  <a:pos x="36" y="16"/>
                </a:cxn>
                <a:cxn ang="0">
                  <a:pos x="42" y="17"/>
                </a:cxn>
                <a:cxn ang="0">
                  <a:pos x="45" y="17"/>
                </a:cxn>
                <a:cxn ang="0">
                  <a:pos x="48" y="17"/>
                </a:cxn>
                <a:cxn ang="0">
                  <a:pos x="51" y="17"/>
                </a:cxn>
                <a:cxn ang="0">
                  <a:pos x="60" y="20"/>
                </a:cxn>
                <a:cxn ang="0">
                  <a:pos x="60" y="20"/>
                </a:cxn>
              </a:cxnLst>
              <a:rect l="0" t="0" r="r" b="b"/>
              <a:pathLst>
                <a:path w="61" h="20">
                  <a:moveTo>
                    <a:pt x="60" y="20"/>
                  </a:moveTo>
                  <a:cubicBezTo>
                    <a:pt x="60" y="20"/>
                    <a:pt x="60" y="20"/>
                    <a:pt x="6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09" name="Freeform 210">
              <a:extLst>
                <a:ext uri="{FF2B5EF4-FFF2-40B4-BE49-F238E27FC236}">
                  <a16:creationId xmlns:a16="http://schemas.microsoft.com/office/drawing/2014/main" id="{266F49A0-D0F6-9C70-0FF6-5E6EF1D82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523" y="4766568"/>
              <a:ext cx="19787" cy="181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1" y="0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0" name="Freeform 211">
              <a:extLst>
                <a:ext uri="{FF2B5EF4-FFF2-40B4-BE49-F238E27FC236}">
                  <a16:creationId xmlns:a16="http://schemas.microsoft.com/office/drawing/2014/main" id="{0041E8A6-6A0F-1C53-7E74-5FDB92FDE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8092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1" name="Freeform 212">
              <a:extLst>
                <a:ext uri="{FF2B5EF4-FFF2-40B4-BE49-F238E27FC236}">
                  <a16:creationId xmlns:a16="http://schemas.microsoft.com/office/drawing/2014/main" id="{454C858C-4F97-9924-D41E-620B1763E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200" y="3414477"/>
              <a:ext cx="194569" cy="93987"/>
            </a:xfrm>
            <a:custGeom>
              <a:avLst/>
              <a:gdLst/>
              <a:ahLst/>
              <a:cxnLst>
                <a:cxn ang="0">
                  <a:pos x="44" y="20"/>
                </a:cxn>
                <a:cxn ang="0">
                  <a:pos x="46" y="19"/>
                </a:cxn>
                <a:cxn ang="0">
                  <a:pos x="46" y="12"/>
                </a:cxn>
                <a:cxn ang="0">
                  <a:pos x="47" y="12"/>
                </a:cxn>
                <a:cxn ang="0">
                  <a:pos x="50" y="12"/>
                </a:cxn>
                <a:cxn ang="0">
                  <a:pos x="50" y="9"/>
                </a:cxn>
                <a:cxn ang="0">
                  <a:pos x="50" y="9"/>
                </a:cxn>
                <a:cxn ang="0">
                  <a:pos x="50" y="8"/>
                </a:cxn>
                <a:cxn ang="0">
                  <a:pos x="48" y="2"/>
                </a:cxn>
                <a:cxn ang="0">
                  <a:pos x="48" y="2"/>
                </a:cxn>
                <a:cxn ang="0">
                  <a:pos x="37" y="0"/>
                </a:cxn>
                <a:cxn ang="0">
                  <a:pos x="34" y="3"/>
                </a:cxn>
                <a:cxn ang="0">
                  <a:pos x="29" y="2"/>
                </a:cxn>
                <a:cxn ang="0">
                  <a:pos x="29" y="3"/>
                </a:cxn>
                <a:cxn ang="0">
                  <a:pos x="23" y="7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9" y="13"/>
                </a:cxn>
                <a:cxn ang="0">
                  <a:pos x="12" y="15"/>
                </a:cxn>
                <a:cxn ang="0">
                  <a:pos x="7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3" y="14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1" y="19"/>
                </a:cxn>
                <a:cxn ang="0">
                  <a:pos x="2" y="19"/>
                </a:cxn>
                <a:cxn ang="0">
                  <a:pos x="6" y="21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1" y="22"/>
                </a:cxn>
                <a:cxn ang="0">
                  <a:pos x="28" y="24"/>
                </a:cxn>
                <a:cxn ang="0">
                  <a:pos x="34" y="24"/>
                </a:cxn>
                <a:cxn ang="0">
                  <a:pos x="44" y="20"/>
                </a:cxn>
              </a:cxnLst>
              <a:rect l="0" t="0" r="r" b="b"/>
              <a:pathLst>
                <a:path w="50" h="24">
                  <a:moveTo>
                    <a:pt x="44" y="20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7" y="12"/>
                    <a:pt x="47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9"/>
                    <a:pt x="50" y="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34" y="24"/>
                    <a:pt x="34" y="24"/>
                  </a:cubicBezTo>
                  <a:lnTo>
                    <a:pt x="44" y="2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2" name="Freeform 213">
              <a:extLst>
                <a:ext uri="{FF2B5EF4-FFF2-40B4-BE49-F238E27FC236}">
                  <a16:creationId xmlns:a16="http://schemas.microsoft.com/office/drawing/2014/main" id="{8EC28537-1B10-8269-2094-E07A0130D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66" y="3368308"/>
              <a:ext cx="19787" cy="2308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3" name="Freeform 214">
              <a:extLst>
                <a:ext uri="{FF2B5EF4-FFF2-40B4-BE49-F238E27FC236}">
                  <a16:creationId xmlns:a16="http://schemas.microsoft.com/office/drawing/2014/main" id="{C2096858-F177-F647-9E7E-F25A6178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8150" y="4801195"/>
              <a:ext cx="23084" cy="2638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4" name="Freeform 215">
              <a:extLst>
                <a:ext uri="{FF2B5EF4-FFF2-40B4-BE49-F238E27FC236}">
                  <a16:creationId xmlns:a16="http://schemas.microsoft.com/office/drawing/2014/main" id="{4681D5D7-7543-BBDF-0AE4-395B9934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112" y="3379851"/>
              <a:ext cx="74200" cy="34627"/>
            </a:xfrm>
            <a:custGeom>
              <a:avLst/>
              <a:gdLst/>
              <a:ahLst/>
              <a:cxnLst>
                <a:cxn ang="0">
                  <a:pos x="19" y="8"/>
                </a:cxn>
                <a:cxn ang="0">
                  <a:pos x="19" y="8"/>
                </a:cxn>
                <a:cxn ang="0">
                  <a:pos x="17" y="5"/>
                </a:cxn>
                <a:cxn ang="0">
                  <a:pos x="13" y="3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6" y="4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8" y="8"/>
                </a:cxn>
                <a:cxn ang="0">
                  <a:pos x="19" y="8"/>
                </a:cxn>
              </a:cxnLst>
              <a:rect l="0" t="0" r="r" b="b"/>
              <a:pathLst>
                <a:path w="19" h="9"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5" name="Freeform 216">
              <a:extLst>
                <a:ext uri="{FF2B5EF4-FFF2-40B4-BE49-F238E27FC236}">
                  <a16:creationId xmlns:a16="http://schemas.microsoft.com/office/drawing/2014/main" id="{F437A81D-2885-2ED3-76A8-91D5AB075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9790" y="4789653"/>
              <a:ext cx="4947" cy="164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6" name="Freeform 217">
              <a:extLst>
                <a:ext uri="{FF2B5EF4-FFF2-40B4-BE49-F238E27FC236}">
                  <a16:creationId xmlns:a16="http://schemas.microsoft.com/office/drawing/2014/main" id="{66313124-D549-6CDB-07B6-A29841F2B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737" y="4664337"/>
              <a:ext cx="244036" cy="151698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2"/>
                </a:cxn>
                <a:cxn ang="0">
                  <a:pos x="6" y="39"/>
                </a:cxn>
                <a:cxn ang="0">
                  <a:pos x="18" y="35"/>
                </a:cxn>
                <a:cxn ang="0">
                  <a:pos x="25" y="37"/>
                </a:cxn>
                <a:cxn ang="0">
                  <a:pos x="32" y="35"/>
                </a:cxn>
                <a:cxn ang="0">
                  <a:pos x="40" y="17"/>
                </a:cxn>
                <a:cxn ang="0">
                  <a:pos x="49" y="17"/>
                </a:cxn>
                <a:cxn ang="0">
                  <a:pos x="52" y="18"/>
                </a:cxn>
                <a:cxn ang="0">
                  <a:pos x="52" y="19"/>
                </a:cxn>
                <a:cxn ang="0">
                  <a:pos x="55" y="19"/>
                </a:cxn>
                <a:cxn ang="0">
                  <a:pos x="55" y="19"/>
                </a:cxn>
                <a:cxn ang="0">
                  <a:pos x="59" y="17"/>
                </a:cxn>
                <a:cxn ang="0">
                  <a:pos x="57" y="14"/>
                </a:cxn>
                <a:cxn ang="0">
                  <a:pos x="63" y="12"/>
                </a:cxn>
                <a:cxn ang="0">
                  <a:pos x="63" y="11"/>
                </a:cxn>
                <a:cxn ang="0">
                  <a:pos x="55" y="8"/>
                </a:cxn>
                <a:cxn ang="0">
                  <a:pos x="55" y="6"/>
                </a:cxn>
                <a:cxn ang="0">
                  <a:pos x="53" y="7"/>
                </a:cxn>
                <a:cxn ang="0">
                  <a:pos x="53" y="3"/>
                </a:cxn>
                <a:cxn ang="0">
                  <a:pos x="49" y="0"/>
                </a:cxn>
                <a:cxn ang="0">
                  <a:pos x="49" y="0"/>
                </a:cxn>
                <a:cxn ang="0">
                  <a:pos x="47" y="2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10"/>
                </a:cxn>
                <a:cxn ang="0">
                  <a:pos x="38" y="12"/>
                </a:cxn>
                <a:cxn ang="0">
                  <a:pos x="36" y="14"/>
                </a:cxn>
                <a:cxn ang="0">
                  <a:pos x="35" y="14"/>
                </a:cxn>
                <a:cxn ang="0">
                  <a:pos x="35" y="14"/>
                </a:cxn>
                <a:cxn ang="0">
                  <a:pos x="32" y="19"/>
                </a:cxn>
                <a:cxn ang="0">
                  <a:pos x="29" y="15"/>
                </a:cxn>
                <a:cxn ang="0">
                  <a:pos x="28" y="16"/>
                </a:cxn>
                <a:cxn ang="0">
                  <a:pos x="21" y="25"/>
                </a:cxn>
                <a:cxn ang="0">
                  <a:pos x="13" y="27"/>
                </a:cxn>
                <a:cxn ang="0">
                  <a:pos x="10" y="30"/>
                </a:cxn>
                <a:cxn ang="0">
                  <a:pos x="9" y="35"/>
                </a:cxn>
                <a:cxn ang="0">
                  <a:pos x="1" y="32"/>
                </a:cxn>
                <a:cxn ang="0">
                  <a:pos x="0" y="32"/>
                </a:cxn>
              </a:cxnLst>
              <a:rect l="0" t="0" r="r" b="b"/>
              <a:pathLst>
                <a:path w="63" h="39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1"/>
                    <a:pt x="63" y="11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6"/>
                    <a:pt x="53" y="7"/>
                    <a:pt x="53" y="7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8" y="15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7" name="Rectangle 218">
              <a:extLst>
                <a:ext uri="{FF2B5EF4-FFF2-40B4-BE49-F238E27FC236}">
                  <a16:creationId xmlns:a16="http://schemas.microsoft.com/office/drawing/2014/main" id="{3115D233-7888-4532-C491-D9203A6E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267" y="3632131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8" name="Freeform 219">
              <a:extLst>
                <a:ext uri="{FF2B5EF4-FFF2-40B4-BE49-F238E27FC236}">
                  <a16:creationId xmlns:a16="http://schemas.microsoft.com/office/drawing/2014/main" id="{4A2B8561-835F-7055-E46E-1647CA75C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331" y="2763165"/>
              <a:ext cx="19787" cy="24733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6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19" name="Freeform 220">
              <a:extLst>
                <a:ext uri="{FF2B5EF4-FFF2-40B4-BE49-F238E27FC236}">
                  <a16:creationId xmlns:a16="http://schemas.microsoft.com/office/drawing/2014/main" id="{D5AE88AA-BD2F-9D11-DC2B-E8E49B3A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564" y="4712155"/>
              <a:ext cx="37925" cy="2638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4" y="7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</a:cxnLst>
              <a:rect l="0" t="0" r="r" b="b"/>
              <a:pathLst>
                <a:path w="10" h="7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0" name="Freeform 221">
              <a:extLst>
                <a:ext uri="{FF2B5EF4-FFF2-40B4-BE49-F238E27FC236}">
                  <a16:creationId xmlns:a16="http://schemas.microsoft.com/office/drawing/2014/main" id="{963A4B96-8D73-7D1E-3961-FECC1998E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457" y="3465593"/>
              <a:ext cx="108827" cy="61009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0" y="1"/>
                </a:cxn>
                <a:cxn ang="0">
                  <a:pos x="6" y="1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2"/>
                </a:cxn>
                <a:cxn ang="0">
                  <a:pos x="3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7" y="16"/>
                </a:cxn>
                <a:cxn ang="0">
                  <a:pos x="12" y="16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9" y="16"/>
                </a:cxn>
                <a:cxn ang="0">
                  <a:pos x="21" y="11"/>
                </a:cxn>
                <a:cxn ang="0">
                  <a:pos x="21" y="11"/>
                </a:cxn>
                <a:cxn ang="0">
                  <a:pos x="22" y="11"/>
                </a:cxn>
                <a:cxn ang="0">
                  <a:pos x="26" y="12"/>
                </a:cxn>
                <a:cxn ang="0">
                  <a:pos x="26" y="10"/>
                </a:cxn>
                <a:cxn ang="0">
                  <a:pos x="26" y="9"/>
                </a:cxn>
                <a:cxn ang="0">
                  <a:pos x="28" y="9"/>
                </a:cxn>
                <a:cxn ang="0">
                  <a:pos x="28" y="8"/>
                </a:cxn>
                <a:cxn ang="0">
                  <a:pos x="24" y="6"/>
                </a:cxn>
                <a:cxn ang="0">
                  <a:pos x="23" y="6"/>
                </a:cxn>
              </a:cxnLst>
              <a:rect l="0" t="0" r="r" b="b"/>
              <a:pathLst>
                <a:path w="28" h="16">
                  <a:moveTo>
                    <a:pt x="23" y="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0" y="0"/>
                    <a:pt x="1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2" y="11"/>
                    <a:pt x="22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1" name="Freeform 222">
              <a:extLst>
                <a:ext uri="{FF2B5EF4-FFF2-40B4-BE49-F238E27FC236}">
                  <a16:creationId xmlns:a16="http://schemas.microsoft.com/office/drawing/2014/main" id="{7367F107-C882-DAA2-1479-C6727240A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431" y="4967733"/>
              <a:ext cx="11542" cy="1319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2" name="Freeform 223">
              <a:extLst>
                <a:ext uri="{FF2B5EF4-FFF2-40B4-BE49-F238E27FC236}">
                  <a16:creationId xmlns:a16="http://schemas.microsoft.com/office/drawing/2014/main" id="{27A2CBBB-E493-56D0-E9B7-FFB27CE7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9462" y="5104591"/>
              <a:ext cx="14840" cy="16489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3" name="Freeform 224">
              <a:extLst>
                <a:ext uri="{FF2B5EF4-FFF2-40B4-BE49-F238E27FC236}">
                  <a16:creationId xmlns:a16="http://schemas.microsoft.com/office/drawing/2014/main" id="{32E8F9B4-9EEB-27D5-BFA1-3F591F49A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573" y="4852311"/>
              <a:ext cx="265472" cy="220951"/>
            </a:xfrm>
            <a:custGeom>
              <a:avLst/>
              <a:gdLst/>
              <a:ahLst/>
              <a:cxnLst>
                <a:cxn ang="0">
                  <a:pos x="66" y="42"/>
                </a:cxn>
                <a:cxn ang="0">
                  <a:pos x="66" y="14"/>
                </a:cxn>
                <a:cxn ang="0">
                  <a:pos x="67" y="14"/>
                </a:cxn>
                <a:cxn ang="0">
                  <a:pos x="67" y="14"/>
                </a:cxn>
                <a:cxn ang="0">
                  <a:pos x="46" y="6"/>
                </a:cxn>
                <a:cxn ang="0">
                  <a:pos x="45" y="6"/>
                </a:cxn>
                <a:cxn ang="0">
                  <a:pos x="40" y="11"/>
                </a:cxn>
                <a:cxn ang="0">
                  <a:pos x="35" y="12"/>
                </a:cxn>
                <a:cxn ang="0">
                  <a:pos x="28" y="19"/>
                </a:cxn>
                <a:cxn ang="0">
                  <a:pos x="25" y="14"/>
                </a:cxn>
                <a:cxn ang="0">
                  <a:pos x="24" y="14"/>
                </a:cxn>
                <a:cxn ang="0">
                  <a:pos x="23" y="14"/>
                </a:cxn>
                <a:cxn ang="0">
                  <a:pos x="23" y="15"/>
                </a:cxn>
                <a:cxn ang="0">
                  <a:pos x="22" y="6"/>
                </a:cxn>
                <a:cxn ang="0">
                  <a:pos x="20" y="2"/>
                </a:cxn>
                <a:cxn ang="0">
                  <a:pos x="13" y="0"/>
                </a:cxn>
                <a:cxn ang="0">
                  <a:pos x="2" y="3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5" y="8"/>
                </a:cxn>
                <a:cxn ang="0">
                  <a:pos x="7" y="12"/>
                </a:cxn>
                <a:cxn ang="0">
                  <a:pos x="19" y="11"/>
                </a:cxn>
                <a:cxn ang="0">
                  <a:pos x="18" y="14"/>
                </a:cxn>
                <a:cxn ang="0">
                  <a:pos x="12" y="15"/>
                </a:cxn>
                <a:cxn ang="0">
                  <a:pos x="7" y="16"/>
                </a:cxn>
                <a:cxn ang="0">
                  <a:pos x="7" y="17"/>
                </a:cxn>
                <a:cxn ang="0">
                  <a:pos x="12" y="19"/>
                </a:cxn>
                <a:cxn ang="0">
                  <a:pos x="13" y="24"/>
                </a:cxn>
                <a:cxn ang="0">
                  <a:pos x="17" y="23"/>
                </a:cxn>
                <a:cxn ang="0">
                  <a:pos x="19" y="21"/>
                </a:cxn>
                <a:cxn ang="0">
                  <a:pos x="22" y="24"/>
                </a:cxn>
                <a:cxn ang="0">
                  <a:pos x="25" y="24"/>
                </a:cxn>
                <a:cxn ang="0">
                  <a:pos x="37" y="29"/>
                </a:cxn>
                <a:cxn ang="0">
                  <a:pos x="51" y="40"/>
                </a:cxn>
                <a:cxn ang="0">
                  <a:pos x="50" y="43"/>
                </a:cxn>
                <a:cxn ang="0">
                  <a:pos x="52" y="44"/>
                </a:cxn>
                <a:cxn ang="0">
                  <a:pos x="51" y="45"/>
                </a:cxn>
                <a:cxn ang="0">
                  <a:pos x="52" y="46"/>
                </a:cxn>
                <a:cxn ang="0">
                  <a:pos x="48" y="45"/>
                </a:cxn>
                <a:cxn ang="0">
                  <a:pos x="45" y="52"/>
                </a:cxn>
                <a:cxn ang="0">
                  <a:pos x="45" y="52"/>
                </a:cxn>
                <a:cxn ang="0">
                  <a:pos x="53" y="52"/>
                </a:cxn>
                <a:cxn ang="0">
                  <a:pos x="59" y="50"/>
                </a:cxn>
                <a:cxn ang="0">
                  <a:pos x="68" y="57"/>
                </a:cxn>
              </a:cxnLst>
              <a:rect l="0" t="0" r="r" b="b"/>
              <a:pathLst>
                <a:path w="68" h="57">
                  <a:moveTo>
                    <a:pt x="67" y="57"/>
                  </a:moveTo>
                  <a:cubicBezTo>
                    <a:pt x="66" y="42"/>
                    <a:pt x="66" y="42"/>
                    <a:pt x="66" y="42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5" y="1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7" y="24"/>
                    <a:pt x="17" y="24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4"/>
                    <a:pt x="25" y="24"/>
                    <a:pt x="25" y="24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5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48" y="45"/>
                    <a:pt x="48" y="4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52" y="52"/>
                    <a:pt x="52" y="52"/>
                  </a:cubicBezTo>
                  <a:cubicBezTo>
                    <a:pt x="52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7" y="5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4" name="Freeform 225">
              <a:extLst>
                <a:ext uri="{FF2B5EF4-FFF2-40B4-BE49-F238E27FC236}">
                  <a16:creationId xmlns:a16="http://schemas.microsoft.com/office/drawing/2014/main" id="{FC737B63-C716-1487-536E-B3F90BB72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844" y="5046880"/>
              <a:ext cx="11542" cy="1484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5" name="Freeform 226">
              <a:extLst>
                <a:ext uri="{FF2B5EF4-FFF2-40B4-BE49-F238E27FC236}">
                  <a16:creationId xmlns:a16="http://schemas.microsoft.com/office/drawing/2014/main" id="{4A7B8626-1608-04B3-EE4F-481A833E9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018" y="4975977"/>
              <a:ext cx="14840" cy="28031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4" y="7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6" name="Freeform 227">
              <a:extLst>
                <a:ext uri="{FF2B5EF4-FFF2-40B4-BE49-F238E27FC236}">
                  <a16:creationId xmlns:a16="http://schemas.microsoft.com/office/drawing/2014/main" id="{3A48F75C-76E8-2B48-6DE2-6390E6AFD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9462" y="4870448"/>
              <a:ext cx="6596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7" name="Freeform 228">
              <a:extLst>
                <a:ext uri="{FF2B5EF4-FFF2-40B4-BE49-F238E27FC236}">
                  <a16:creationId xmlns:a16="http://schemas.microsoft.com/office/drawing/2014/main" id="{2940BA3F-7242-0E12-D36A-10783E1C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275" y="4875395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8" name="Freeform 229">
              <a:extLst>
                <a:ext uri="{FF2B5EF4-FFF2-40B4-BE49-F238E27FC236}">
                  <a16:creationId xmlns:a16="http://schemas.microsoft.com/office/drawing/2014/main" id="{EF944E7A-2912-5B33-FBBB-22E1DD31D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071" y="4992466"/>
              <a:ext cx="16489" cy="26382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7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29" name="Freeform 230">
              <a:extLst>
                <a:ext uri="{FF2B5EF4-FFF2-40B4-BE49-F238E27FC236}">
                  <a16:creationId xmlns:a16="http://schemas.microsoft.com/office/drawing/2014/main" id="{01983A88-22B2-C112-E768-2A1209DEB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386" y="4881991"/>
              <a:ext cx="24733" cy="13191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6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6" y="1"/>
                </a:cxn>
                <a:cxn ang="0">
                  <a:pos x="6" y="1"/>
                </a:cxn>
              </a:cxnLst>
              <a:rect l="0" t="0" r="r" b="b"/>
              <a:pathLst>
                <a:path w="6" h="3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0" name="Freeform 231">
              <a:extLst>
                <a:ext uri="{FF2B5EF4-FFF2-40B4-BE49-F238E27FC236}">
                  <a16:creationId xmlns:a16="http://schemas.microsoft.com/office/drawing/2014/main" id="{E691CCF8-6EBA-DAD4-FA68-74E067642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960" y="5030391"/>
              <a:ext cx="26382" cy="164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3"/>
                </a:cxn>
                <a:cxn ang="0">
                  <a:pos x="7" y="2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1" name="Freeform 232">
              <a:extLst>
                <a:ext uri="{FF2B5EF4-FFF2-40B4-BE49-F238E27FC236}">
                  <a16:creationId xmlns:a16="http://schemas.microsoft.com/office/drawing/2014/main" id="{E4E8125C-ED89-6F54-85EE-018BC426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6689" y="4975977"/>
              <a:ext cx="11542" cy="164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2" name="Freeform 233">
              <a:extLst>
                <a:ext uri="{FF2B5EF4-FFF2-40B4-BE49-F238E27FC236}">
                  <a16:creationId xmlns:a16="http://schemas.microsoft.com/office/drawing/2014/main" id="{E9573CD2-F2F5-E6AD-63A4-317019ECF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004" y="4555510"/>
              <a:ext cx="19787" cy="46169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1" y="12"/>
                </a:cxn>
                <a:cxn ang="0">
                  <a:pos x="5" y="6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1" y="12"/>
                </a:cxn>
              </a:cxnLst>
              <a:rect l="0" t="0" r="r" b="b"/>
              <a:pathLst>
                <a:path w="5" h="12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3" name="Freeform 234">
              <a:extLst>
                <a:ext uri="{FF2B5EF4-FFF2-40B4-BE49-F238E27FC236}">
                  <a16:creationId xmlns:a16="http://schemas.microsoft.com/office/drawing/2014/main" id="{BCEAFCC5-D2C1-8F4B-17A9-F2EF2C9E3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5204" y="3943771"/>
              <a:ext cx="18138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" y="0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4" name="Freeform 235">
              <a:extLst>
                <a:ext uri="{FF2B5EF4-FFF2-40B4-BE49-F238E27FC236}">
                  <a16:creationId xmlns:a16="http://schemas.microsoft.com/office/drawing/2014/main" id="{190E6E0F-66A7-2AB2-44E3-9023A21C5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329" y="4863853"/>
              <a:ext cx="11542" cy="11542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3" y="2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5" name="Freeform 236">
              <a:extLst>
                <a:ext uri="{FF2B5EF4-FFF2-40B4-BE49-F238E27FC236}">
                  <a16:creationId xmlns:a16="http://schemas.microsoft.com/office/drawing/2014/main" id="{30860EC9-C763-1264-FF7F-CC75DAC09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17" y="4886937"/>
              <a:ext cx="23084" cy="824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6" name="Freeform 237">
              <a:extLst>
                <a:ext uri="{FF2B5EF4-FFF2-40B4-BE49-F238E27FC236}">
                  <a16:creationId xmlns:a16="http://schemas.microsoft.com/office/drawing/2014/main" id="{CE6EB67A-AD1D-A28C-A90E-ECC9343A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386" y="5046880"/>
              <a:ext cx="19787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7" name="Freeform 238">
              <a:extLst>
                <a:ext uri="{FF2B5EF4-FFF2-40B4-BE49-F238E27FC236}">
                  <a16:creationId xmlns:a16="http://schemas.microsoft.com/office/drawing/2014/main" id="{48E8F22B-52A6-D069-56D6-D2E374048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33" y="4875395"/>
              <a:ext cx="18138" cy="11542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2"/>
                    <a:pt x="5" y="1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8" name="Freeform 239">
              <a:extLst>
                <a:ext uri="{FF2B5EF4-FFF2-40B4-BE49-F238E27FC236}">
                  <a16:creationId xmlns:a16="http://schemas.microsoft.com/office/drawing/2014/main" id="{E0634FBA-6BC8-6716-7BDE-784E3EA2A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057" y="4520883"/>
              <a:ext cx="24733" cy="2308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5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1" y="0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39" name="Freeform 240">
              <a:extLst>
                <a:ext uri="{FF2B5EF4-FFF2-40B4-BE49-F238E27FC236}">
                  <a16:creationId xmlns:a16="http://schemas.microsoft.com/office/drawing/2014/main" id="{CDCC9DD5-712E-AD60-93B3-06967CB73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586" y="4852311"/>
              <a:ext cx="16489" cy="148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0" name="Freeform 241">
              <a:extLst>
                <a:ext uri="{FF2B5EF4-FFF2-40B4-BE49-F238E27FC236}">
                  <a16:creationId xmlns:a16="http://schemas.microsoft.com/office/drawing/2014/main" id="{6F1CFD00-AEF8-3665-4DAD-B4F2A42FE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61137"/>
              <a:ext cx="1649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1" name="Freeform 242">
              <a:extLst>
                <a:ext uri="{FF2B5EF4-FFF2-40B4-BE49-F238E27FC236}">
                  <a16:creationId xmlns:a16="http://schemas.microsoft.com/office/drawing/2014/main" id="{8CE4EEC3-BFA7-9B89-6919-2188A574A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49595"/>
              <a:ext cx="16489" cy="379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9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</a:cxnLst>
              <a:rect l="0" t="0" r="r" b="b"/>
              <a:pathLst>
                <a:path w="4" h="10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2" name="Freeform 243">
              <a:extLst>
                <a:ext uri="{FF2B5EF4-FFF2-40B4-BE49-F238E27FC236}">
                  <a16:creationId xmlns:a16="http://schemas.microsoft.com/office/drawing/2014/main" id="{A376FABE-1CEC-2BDF-BDD3-071A27A7B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977" y="4924862"/>
              <a:ext cx="11542" cy="1978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5"/>
                </a:cxn>
                <a:cxn ang="0">
                  <a:pos x="3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3" name="Freeform 244">
              <a:extLst>
                <a:ext uri="{FF2B5EF4-FFF2-40B4-BE49-F238E27FC236}">
                  <a16:creationId xmlns:a16="http://schemas.microsoft.com/office/drawing/2014/main" id="{374E152E-DAEB-4D6A-B6D2-C60BE31B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2177" y="5078209"/>
              <a:ext cx="49467" cy="26382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4" y="4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12" y="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1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</a:cxnLst>
              <a:rect l="0" t="0" r="r" b="b"/>
              <a:pathLst>
                <a:path w="13" h="7">
                  <a:moveTo>
                    <a:pt x="1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4" name="Freeform 245">
              <a:extLst>
                <a:ext uri="{FF2B5EF4-FFF2-40B4-BE49-F238E27FC236}">
                  <a16:creationId xmlns:a16="http://schemas.microsoft.com/office/drawing/2014/main" id="{7A91DF0C-A447-41AC-A366-ACD28932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817" y="5046880"/>
              <a:ext cx="65956" cy="26382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7"/>
                </a:cxn>
                <a:cxn ang="0">
                  <a:pos x="12" y="4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4" y="1"/>
                </a:cxn>
                <a:cxn ang="0">
                  <a:pos x="13" y="2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3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7"/>
                </a:cxn>
                <a:cxn ang="0">
                  <a:pos x="2" y="7"/>
                </a:cxn>
              </a:cxnLst>
              <a:rect l="0" t="0" r="r" b="b"/>
              <a:pathLst>
                <a:path w="17" h="7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5" name="Freeform 246">
              <a:extLst>
                <a:ext uri="{FF2B5EF4-FFF2-40B4-BE49-F238E27FC236}">
                  <a16:creationId xmlns:a16="http://schemas.microsoft.com/office/drawing/2014/main" id="{AB146B60-02D3-F4F1-FA8E-D391EAF73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1373" y="4929808"/>
              <a:ext cx="8244" cy="1154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6" name="Freeform 247">
              <a:extLst>
                <a:ext uri="{FF2B5EF4-FFF2-40B4-BE49-F238E27FC236}">
                  <a16:creationId xmlns:a16="http://schemas.microsoft.com/office/drawing/2014/main" id="{752B7AF4-C760-60DE-F4AC-6D5F996F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0946" y="3928931"/>
              <a:ext cx="61009" cy="8904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8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5" y="11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6" y="9"/>
                </a:cxn>
                <a:cxn ang="0">
                  <a:pos x="6" y="12"/>
                </a:cxn>
                <a:cxn ang="0">
                  <a:pos x="4" y="15"/>
                </a:cxn>
                <a:cxn ang="0">
                  <a:pos x="4" y="20"/>
                </a:cxn>
                <a:cxn ang="0">
                  <a:pos x="5" y="20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1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8" y="22"/>
                </a:cxn>
                <a:cxn ang="0">
                  <a:pos x="8" y="23"/>
                </a:cxn>
                <a:cxn ang="0">
                  <a:pos x="8" y="23"/>
                </a:cxn>
                <a:cxn ang="0">
                  <a:pos x="8" y="23"/>
                </a:cxn>
                <a:cxn ang="0">
                  <a:pos x="12" y="20"/>
                </a:cxn>
                <a:cxn ang="0">
                  <a:pos x="16" y="9"/>
                </a:cxn>
                <a:cxn ang="0">
                  <a:pos x="16" y="9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1" y="2"/>
                </a:cxn>
                <a:cxn ang="0">
                  <a:pos x="9" y="0"/>
                </a:cxn>
                <a:cxn ang="0">
                  <a:pos x="8" y="0"/>
                </a:cxn>
              </a:cxnLst>
              <a:rect l="0" t="0" r="r" b="b"/>
              <a:pathLst>
                <a:path w="16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5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7" name="Freeform 248">
              <a:extLst>
                <a:ext uri="{FF2B5EF4-FFF2-40B4-BE49-F238E27FC236}">
                  <a16:creationId xmlns:a16="http://schemas.microsoft.com/office/drawing/2014/main" id="{2DCC0A28-AC74-663F-24A8-D087CAFDC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057" y="4875395"/>
              <a:ext cx="13191" cy="659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8" name="Freeform 249">
              <a:extLst>
                <a:ext uri="{FF2B5EF4-FFF2-40B4-BE49-F238E27FC236}">
                  <a16:creationId xmlns:a16="http://schemas.microsoft.com/office/drawing/2014/main" id="{171E855A-E299-D8B9-AF2B-9F7ACCAE7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2760" y="4941351"/>
              <a:ext cx="8244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49" name="Freeform 250">
              <a:extLst>
                <a:ext uri="{FF2B5EF4-FFF2-40B4-BE49-F238E27FC236}">
                  <a16:creationId xmlns:a16="http://schemas.microsoft.com/office/drawing/2014/main" id="{EA641FCE-EF64-7154-559A-919F0C06C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084" y="4840768"/>
              <a:ext cx="24733" cy="1484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4" y="4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3" y="4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0" name="Rectangle 251">
              <a:extLst>
                <a:ext uri="{FF2B5EF4-FFF2-40B4-BE49-F238E27FC236}">
                  <a16:creationId xmlns:a16="http://schemas.microsoft.com/office/drawing/2014/main" id="{DD139DC4-91AC-E1F2-63FB-9E14D8A6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7329" y="513921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1" name="Freeform 252">
              <a:extLst>
                <a:ext uri="{FF2B5EF4-FFF2-40B4-BE49-F238E27FC236}">
                  <a16:creationId xmlns:a16="http://schemas.microsoft.com/office/drawing/2014/main" id="{4E1063D8-13E8-DA93-6E6A-613526A35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084" y="5132622"/>
              <a:ext cx="4947" cy="32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2" name="Freeform 253">
              <a:extLst>
                <a:ext uri="{FF2B5EF4-FFF2-40B4-BE49-F238E27FC236}">
                  <a16:creationId xmlns:a16="http://schemas.microsoft.com/office/drawing/2014/main" id="{A48BE09B-4722-4C2F-8924-AC8B145E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244" y="4881991"/>
              <a:ext cx="14840" cy="1319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3" name="Freeform 254">
              <a:extLst>
                <a:ext uri="{FF2B5EF4-FFF2-40B4-BE49-F238E27FC236}">
                  <a16:creationId xmlns:a16="http://schemas.microsoft.com/office/drawing/2014/main" id="{54AEE384-2D3E-F896-61E6-C4D351DC4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698" y="4858906"/>
              <a:ext cx="28031" cy="1648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3" y="0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6" y="3"/>
                    <a:pt x="6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4" name="Freeform 255">
              <a:extLst>
                <a:ext uri="{FF2B5EF4-FFF2-40B4-BE49-F238E27FC236}">
                  <a16:creationId xmlns:a16="http://schemas.microsoft.com/office/drawing/2014/main" id="{2FD71DFF-7ECE-740C-FE52-E0C81FC06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827" y="3912442"/>
              <a:ext cx="8244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5" name="Freeform 256">
              <a:extLst>
                <a:ext uri="{FF2B5EF4-FFF2-40B4-BE49-F238E27FC236}">
                  <a16:creationId xmlns:a16="http://schemas.microsoft.com/office/drawing/2014/main" id="{38BD4C3F-B094-E905-823F-E39FFD635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7197" y="6164828"/>
              <a:ext cx="34627" cy="18138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1" y="2"/>
                </a:cxn>
              </a:cxnLst>
              <a:rect l="0" t="0" r="r" b="b"/>
              <a:pathLst>
                <a:path w="9" h="5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6" name="Freeform 257">
              <a:extLst>
                <a:ext uri="{FF2B5EF4-FFF2-40B4-BE49-F238E27FC236}">
                  <a16:creationId xmlns:a16="http://schemas.microsoft.com/office/drawing/2014/main" id="{10D1FE43-E854-5B69-E511-154C55F8D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858" y="3909145"/>
              <a:ext cx="3298" cy="1154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7">
                  <a:moveTo>
                    <a:pt x="0" y="2"/>
                  </a:moveTo>
                  <a:lnTo>
                    <a:pt x="2" y="0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7" name="Freeform 258">
              <a:extLst>
                <a:ext uri="{FF2B5EF4-FFF2-40B4-BE49-F238E27FC236}">
                  <a16:creationId xmlns:a16="http://schemas.microsoft.com/office/drawing/2014/main" id="{AAA1DF38-4EE7-D44E-D7D8-968804CC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166" y="6153286"/>
              <a:ext cx="3298" cy="659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8" name="Freeform 259">
              <a:extLst>
                <a:ext uri="{FF2B5EF4-FFF2-40B4-BE49-F238E27FC236}">
                  <a16:creationId xmlns:a16="http://schemas.microsoft.com/office/drawing/2014/main" id="{3C68E792-D799-D8A9-2111-01068A299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9560" y="3912442"/>
              <a:ext cx="6596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59" name="Freeform 260">
              <a:extLst>
                <a:ext uri="{FF2B5EF4-FFF2-40B4-BE49-F238E27FC236}">
                  <a16:creationId xmlns:a16="http://schemas.microsoft.com/office/drawing/2014/main" id="{6F770AAD-67B3-5A2B-2103-DCDA9C7BE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2463" y="6156584"/>
              <a:ext cx="1649" cy="824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0" name="Freeform 261">
              <a:extLst>
                <a:ext uri="{FF2B5EF4-FFF2-40B4-BE49-F238E27FC236}">
                  <a16:creationId xmlns:a16="http://schemas.microsoft.com/office/drawing/2014/main" id="{B4CE9A8F-BBF8-3058-1E75-A58F2B64C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2250" y="5962015"/>
              <a:ext cx="131911" cy="154996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4" y="31"/>
                </a:cxn>
                <a:cxn ang="0">
                  <a:pos x="4" y="31"/>
                </a:cxn>
                <a:cxn ang="0">
                  <a:pos x="10" y="30"/>
                </a:cxn>
                <a:cxn ang="0">
                  <a:pos x="22" y="20"/>
                </a:cxn>
                <a:cxn ang="0">
                  <a:pos x="25" y="12"/>
                </a:cxn>
                <a:cxn ang="0">
                  <a:pos x="29" y="9"/>
                </a:cxn>
                <a:cxn ang="0">
                  <a:pos x="30" y="5"/>
                </a:cxn>
                <a:cxn ang="0">
                  <a:pos x="33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3" y="0"/>
                </a:cxn>
                <a:cxn ang="0">
                  <a:pos x="30" y="5"/>
                </a:cxn>
                <a:cxn ang="0">
                  <a:pos x="29" y="9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0" y="30"/>
                </a:cxn>
                <a:cxn ang="0">
                  <a:pos x="4" y="31"/>
                </a:cxn>
                <a:cxn ang="0">
                  <a:pos x="4" y="31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38"/>
                </a:cxn>
              </a:cxnLst>
              <a:rect l="0" t="0" r="r" b="b"/>
              <a:pathLst>
                <a:path w="34" h="40">
                  <a:moveTo>
                    <a:pt x="0" y="38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1" name="Freeform 262">
              <a:extLst>
                <a:ext uri="{FF2B5EF4-FFF2-40B4-BE49-F238E27FC236}">
                  <a16:creationId xmlns:a16="http://schemas.microsoft.com/office/drawing/2014/main" id="{EC464664-47F7-F6AB-6218-A3EA2D53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166" y="6128553"/>
              <a:ext cx="8244" cy="2473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2" name="Freeform 263">
              <a:extLst>
                <a:ext uri="{FF2B5EF4-FFF2-40B4-BE49-F238E27FC236}">
                  <a16:creationId xmlns:a16="http://schemas.microsoft.com/office/drawing/2014/main" id="{DA259560-AEF1-EAA1-3978-8D9B8B213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0708" y="6113713"/>
              <a:ext cx="8244" cy="1484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3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3" name="Freeform 264">
              <a:extLst>
                <a:ext uri="{FF2B5EF4-FFF2-40B4-BE49-F238E27FC236}">
                  <a16:creationId xmlns:a16="http://schemas.microsoft.com/office/drawing/2014/main" id="{030421B8-83D4-5EC1-ACBD-FB32F4DD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7353" y="5976855"/>
              <a:ext cx="18138" cy="1154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4" name="Freeform 265">
              <a:extLst>
                <a:ext uri="{FF2B5EF4-FFF2-40B4-BE49-F238E27FC236}">
                  <a16:creationId xmlns:a16="http://schemas.microsoft.com/office/drawing/2014/main" id="{1EECC307-91B2-442A-69CB-6CC427B8F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4481" y="6085681"/>
              <a:ext cx="6596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5" name="Freeform 266">
              <a:extLst>
                <a:ext uri="{FF2B5EF4-FFF2-40B4-BE49-F238E27FC236}">
                  <a16:creationId xmlns:a16="http://schemas.microsoft.com/office/drawing/2014/main" id="{8E51844D-3828-A833-6C47-90A162B7F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156" y="3920687"/>
              <a:ext cx="4947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6" name="Freeform 267">
              <a:extLst>
                <a:ext uri="{FF2B5EF4-FFF2-40B4-BE49-F238E27FC236}">
                  <a16:creationId xmlns:a16="http://schemas.microsoft.com/office/drawing/2014/main" id="{2029AEB3-85D6-2E7C-79ED-37CC9241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403" y="3826700"/>
              <a:ext cx="6596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7" name="Freeform 268">
              <a:extLst>
                <a:ext uri="{FF2B5EF4-FFF2-40B4-BE49-F238E27FC236}">
                  <a16:creationId xmlns:a16="http://schemas.microsoft.com/office/drawing/2014/main" id="{31167EE8-3ED6-9B43-8B45-9689398A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075" y="4910022"/>
              <a:ext cx="77498" cy="3132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7" y="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12" y="5"/>
                </a:cxn>
                <a:cxn ang="0">
                  <a:pos x="19" y="8"/>
                </a:cxn>
                <a:cxn ang="0">
                  <a:pos x="19" y="8"/>
                </a:cxn>
                <a:cxn ang="0">
                  <a:pos x="19" y="8"/>
                </a:cxn>
                <a:cxn ang="0">
                  <a:pos x="19" y="8"/>
                </a:cxn>
                <a:cxn ang="0">
                  <a:pos x="20" y="7"/>
                </a:cxn>
                <a:cxn ang="0">
                  <a:pos x="20" y="6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11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0" h="8">
                  <a:moveTo>
                    <a:pt x="2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8" name="Rectangle 269">
              <a:extLst>
                <a:ext uri="{FF2B5EF4-FFF2-40B4-BE49-F238E27FC236}">
                  <a16:creationId xmlns:a16="http://schemas.microsoft.com/office/drawing/2014/main" id="{32491191-3A7F-0C53-B82A-7E94842B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102" y="390914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69" name="Freeform 270">
              <a:extLst>
                <a:ext uri="{FF2B5EF4-FFF2-40B4-BE49-F238E27FC236}">
                  <a16:creationId xmlns:a16="http://schemas.microsoft.com/office/drawing/2014/main" id="{29681D02-2E25-8C5A-6DC0-3A1350200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018" y="3905847"/>
              <a:ext cx="6596" cy="659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0" name="Freeform 271">
              <a:extLst>
                <a:ext uri="{FF2B5EF4-FFF2-40B4-BE49-F238E27FC236}">
                  <a16:creationId xmlns:a16="http://schemas.microsoft.com/office/drawing/2014/main" id="{5CCEF045-FD33-B627-EFB2-84D5527C9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566" y="6074139"/>
              <a:ext cx="1978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1" name="Freeform 272">
              <a:extLst>
                <a:ext uri="{FF2B5EF4-FFF2-40B4-BE49-F238E27FC236}">
                  <a16:creationId xmlns:a16="http://schemas.microsoft.com/office/drawing/2014/main" id="{F16FF762-B530-8F99-5DF9-C6DE319F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71" y="3546389"/>
              <a:ext cx="154996" cy="145102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4" y="23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0" y="29"/>
                </a:cxn>
                <a:cxn ang="0">
                  <a:pos x="0" y="30"/>
                </a:cxn>
                <a:cxn ang="0">
                  <a:pos x="2" y="32"/>
                </a:cxn>
                <a:cxn ang="0">
                  <a:pos x="2" y="36"/>
                </a:cxn>
                <a:cxn ang="0">
                  <a:pos x="2" y="37"/>
                </a:cxn>
                <a:cxn ang="0">
                  <a:pos x="2" y="37"/>
                </a:cxn>
                <a:cxn ang="0">
                  <a:pos x="2" y="37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5" y="30"/>
                </a:cxn>
                <a:cxn ang="0">
                  <a:pos x="4" y="29"/>
                </a:cxn>
                <a:cxn ang="0">
                  <a:pos x="5" y="28"/>
                </a:cxn>
                <a:cxn ang="0">
                  <a:pos x="9" y="28"/>
                </a:cxn>
                <a:cxn ang="0">
                  <a:pos x="14" y="27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27" y="25"/>
                </a:cxn>
                <a:cxn ang="0">
                  <a:pos x="39" y="20"/>
                </a:cxn>
                <a:cxn ang="0">
                  <a:pos x="40" y="19"/>
                </a:cxn>
                <a:cxn ang="0">
                  <a:pos x="40" y="19"/>
                </a:cxn>
                <a:cxn ang="0">
                  <a:pos x="40" y="18"/>
                </a:cxn>
                <a:cxn ang="0">
                  <a:pos x="37" y="19"/>
                </a:cxn>
                <a:cxn ang="0">
                  <a:pos x="35" y="16"/>
                </a:cxn>
                <a:cxn ang="0">
                  <a:pos x="37" y="12"/>
                </a:cxn>
                <a:cxn ang="0">
                  <a:pos x="37" y="11"/>
                </a:cxn>
                <a:cxn ang="0">
                  <a:pos x="37" y="11"/>
                </a:cxn>
                <a:cxn ang="0">
                  <a:pos x="36" y="11"/>
                </a:cxn>
                <a:cxn ang="0">
                  <a:pos x="34" y="13"/>
                </a:cxn>
                <a:cxn ang="0">
                  <a:pos x="31" y="14"/>
                </a:cxn>
                <a:cxn ang="0">
                  <a:pos x="24" y="11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7"/>
                </a:cxn>
                <a:cxn ang="0">
                  <a:pos x="12" y="13"/>
                </a:cxn>
                <a:cxn ang="0">
                  <a:pos x="10" y="16"/>
                </a:cxn>
                <a:cxn ang="0">
                  <a:pos x="10" y="19"/>
                </a:cxn>
                <a:cxn ang="0">
                  <a:pos x="10" y="21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40" h="37"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40" y="18"/>
                  </a:cubicBezTo>
                  <a:cubicBezTo>
                    <a:pt x="40" y="18"/>
                    <a:pt x="37" y="19"/>
                    <a:pt x="37" y="19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2" name="Freeform 273">
              <a:extLst>
                <a:ext uri="{FF2B5EF4-FFF2-40B4-BE49-F238E27FC236}">
                  <a16:creationId xmlns:a16="http://schemas.microsoft.com/office/drawing/2014/main" id="{0AD6EF2E-E6B1-835A-718D-F67FE0D12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573" y="4870448"/>
              <a:ext cx="3298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3" name="Freeform 274">
              <a:extLst>
                <a:ext uri="{FF2B5EF4-FFF2-40B4-BE49-F238E27FC236}">
                  <a16:creationId xmlns:a16="http://schemas.microsoft.com/office/drawing/2014/main" id="{33164FEA-F4D6-ACC6-1EB8-19122D5E2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386" y="4547266"/>
              <a:ext cx="24733" cy="4287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2" y="5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0"/>
                </a:cxn>
                <a:cxn ang="0">
                  <a:pos x="5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5"/>
                </a:cxn>
              </a:cxnLst>
              <a:rect l="0" t="0" r="r" b="b"/>
              <a:pathLst>
                <a:path w="6" h="11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4" name="Freeform 275">
              <a:extLst>
                <a:ext uri="{FF2B5EF4-FFF2-40B4-BE49-F238E27FC236}">
                  <a16:creationId xmlns:a16="http://schemas.microsoft.com/office/drawing/2014/main" id="{8B752A8F-ECE0-3E45-A228-364F1796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804" y="4497799"/>
              <a:ext cx="31329" cy="34627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8"/>
                </a:cxn>
                <a:cxn ang="0">
                  <a:pos x="8" y="8"/>
                </a:cxn>
              </a:cxnLst>
              <a:rect l="0" t="0" r="r" b="b"/>
              <a:pathLst>
                <a:path w="8" h="9">
                  <a:moveTo>
                    <a:pt x="8" y="8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5" name="Freeform 276">
              <a:extLst>
                <a:ext uri="{FF2B5EF4-FFF2-40B4-BE49-F238E27FC236}">
                  <a16:creationId xmlns:a16="http://schemas.microsoft.com/office/drawing/2014/main" id="{917AEBFA-CCC4-B2DE-9727-DFB24D2DF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46" y="4583541"/>
              <a:ext cx="23084" cy="148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6" name="Freeform 277">
              <a:extLst>
                <a:ext uri="{FF2B5EF4-FFF2-40B4-BE49-F238E27FC236}">
                  <a16:creationId xmlns:a16="http://schemas.microsoft.com/office/drawing/2014/main" id="{7FE3D54D-BB2B-D0B6-7C3A-2A593EC91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17" y="4575297"/>
              <a:ext cx="8244" cy="1978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7" name="Freeform 278">
              <a:extLst>
                <a:ext uri="{FF2B5EF4-FFF2-40B4-BE49-F238E27FC236}">
                  <a16:creationId xmlns:a16="http://schemas.microsoft.com/office/drawing/2014/main" id="{1FE234D3-E9BE-E4D5-2A72-69C3137D4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431" y="4672581"/>
              <a:ext cx="16489" cy="824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8" name="Freeform 279">
              <a:extLst>
                <a:ext uri="{FF2B5EF4-FFF2-40B4-BE49-F238E27FC236}">
                  <a16:creationId xmlns:a16="http://schemas.microsoft.com/office/drawing/2014/main" id="{EE3A0542-0860-1E3B-ACF7-E7D0DE121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377" y="4520883"/>
              <a:ext cx="6596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79" name="Freeform 280">
              <a:extLst>
                <a:ext uri="{FF2B5EF4-FFF2-40B4-BE49-F238E27FC236}">
                  <a16:creationId xmlns:a16="http://schemas.microsoft.com/office/drawing/2014/main" id="{37486A4E-97E5-D7B8-948E-8FFF681D9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490" y="5981801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0" name="Freeform 281">
              <a:extLst>
                <a:ext uri="{FF2B5EF4-FFF2-40B4-BE49-F238E27FC236}">
                  <a16:creationId xmlns:a16="http://schemas.microsoft.com/office/drawing/2014/main" id="{CA6B9CB5-B3A7-CD6D-9849-114D5CFC4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431" y="4497799"/>
              <a:ext cx="11542" cy="6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1" name="Freeform 282">
              <a:extLst>
                <a:ext uri="{FF2B5EF4-FFF2-40B4-BE49-F238E27FC236}">
                  <a16:creationId xmlns:a16="http://schemas.microsoft.com/office/drawing/2014/main" id="{FAF892F4-3D87-CC3F-6097-00AD11104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800" y="3554633"/>
              <a:ext cx="8244" cy="824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2" name="Freeform 283">
              <a:extLst>
                <a:ext uri="{FF2B5EF4-FFF2-40B4-BE49-F238E27FC236}">
                  <a16:creationId xmlns:a16="http://schemas.microsoft.com/office/drawing/2014/main" id="{C1F615B7-D5A2-89E7-9241-398CFACD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4359" y="4552212"/>
              <a:ext cx="62658" cy="7749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3" y="6"/>
                </a:cxn>
                <a:cxn ang="0">
                  <a:pos x="2" y="16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6" y="17"/>
                </a:cxn>
                <a:cxn ang="0">
                  <a:pos x="11" y="12"/>
                </a:cxn>
                <a:cxn ang="0">
                  <a:pos x="11" y="10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3" name="Freeform 284">
              <a:extLst>
                <a:ext uri="{FF2B5EF4-FFF2-40B4-BE49-F238E27FC236}">
                  <a16:creationId xmlns:a16="http://schemas.microsoft.com/office/drawing/2014/main" id="{54878496-3308-5651-23C8-5958A22D1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871" y="4863853"/>
              <a:ext cx="4947" cy="659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4" name="Freeform 285">
              <a:extLst>
                <a:ext uri="{FF2B5EF4-FFF2-40B4-BE49-F238E27FC236}">
                  <a16:creationId xmlns:a16="http://schemas.microsoft.com/office/drawing/2014/main" id="{2D75D3E8-8A41-E1ED-C0C6-453C51E18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377" y="4540670"/>
              <a:ext cx="29680" cy="37925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1"/>
                </a:cxn>
              </a:cxnLst>
              <a:rect l="0" t="0" r="r" b="b"/>
              <a:pathLst>
                <a:path w="8" h="10">
                  <a:moveTo>
                    <a:pt x="4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5" name="Freeform 286">
              <a:extLst>
                <a:ext uri="{FF2B5EF4-FFF2-40B4-BE49-F238E27FC236}">
                  <a16:creationId xmlns:a16="http://schemas.microsoft.com/office/drawing/2014/main" id="{857B9825-42F1-0721-D748-6654215F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230" y="4797897"/>
              <a:ext cx="164889" cy="189623"/>
            </a:xfrm>
            <a:custGeom>
              <a:avLst/>
              <a:gdLst/>
              <a:ahLst/>
              <a:cxnLst>
                <a:cxn ang="0">
                  <a:pos x="3" y="20"/>
                </a:cxn>
                <a:cxn ang="0">
                  <a:pos x="0" y="29"/>
                </a:cxn>
                <a:cxn ang="0">
                  <a:pos x="2" y="35"/>
                </a:cxn>
                <a:cxn ang="0">
                  <a:pos x="5" y="38"/>
                </a:cxn>
                <a:cxn ang="0">
                  <a:pos x="3" y="46"/>
                </a:cxn>
                <a:cxn ang="0">
                  <a:pos x="6" y="49"/>
                </a:cxn>
                <a:cxn ang="0">
                  <a:pos x="11" y="47"/>
                </a:cxn>
                <a:cxn ang="0">
                  <a:pos x="10" y="32"/>
                </a:cxn>
                <a:cxn ang="0">
                  <a:pos x="14" y="29"/>
                </a:cxn>
                <a:cxn ang="0">
                  <a:pos x="14" y="33"/>
                </a:cxn>
                <a:cxn ang="0">
                  <a:pos x="18" y="38"/>
                </a:cxn>
                <a:cxn ang="0">
                  <a:pos x="19" y="43"/>
                </a:cxn>
                <a:cxn ang="0">
                  <a:pos x="20" y="43"/>
                </a:cxn>
                <a:cxn ang="0">
                  <a:pos x="26" y="40"/>
                </a:cxn>
                <a:cxn ang="0">
                  <a:pos x="26" y="38"/>
                </a:cxn>
                <a:cxn ang="0">
                  <a:pos x="25" y="38"/>
                </a:cxn>
                <a:cxn ang="0">
                  <a:pos x="24" y="32"/>
                </a:cxn>
                <a:cxn ang="0">
                  <a:pos x="18" y="24"/>
                </a:cxn>
                <a:cxn ang="0">
                  <a:pos x="23" y="22"/>
                </a:cxn>
                <a:cxn ang="0">
                  <a:pos x="30" y="18"/>
                </a:cxn>
                <a:cxn ang="0">
                  <a:pos x="30" y="17"/>
                </a:cxn>
                <a:cxn ang="0">
                  <a:pos x="30" y="15"/>
                </a:cxn>
                <a:cxn ang="0">
                  <a:pos x="28" y="14"/>
                </a:cxn>
                <a:cxn ang="0">
                  <a:pos x="21" y="16"/>
                </a:cxn>
                <a:cxn ang="0">
                  <a:pos x="21" y="17"/>
                </a:cxn>
                <a:cxn ang="0">
                  <a:pos x="18" y="17"/>
                </a:cxn>
                <a:cxn ang="0">
                  <a:pos x="12" y="20"/>
                </a:cxn>
                <a:cxn ang="0">
                  <a:pos x="10" y="10"/>
                </a:cxn>
                <a:cxn ang="0">
                  <a:pos x="16" y="8"/>
                </a:cxn>
                <a:cxn ang="0">
                  <a:pos x="36" y="9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27" y="5"/>
                </a:cxn>
                <a:cxn ang="0">
                  <a:pos x="13" y="3"/>
                </a:cxn>
                <a:cxn ang="0">
                  <a:pos x="11" y="6"/>
                </a:cxn>
                <a:cxn ang="0">
                  <a:pos x="9" y="6"/>
                </a:cxn>
                <a:cxn ang="0">
                  <a:pos x="5" y="12"/>
                </a:cxn>
              </a:cxnLst>
              <a:rect l="0" t="0" r="r" b="b"/>
              <a:pathLst>
                <a:path w="42" h="49">
                  <a:moveTo>
                    <a:pt x="6" y="15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4" y="34"/>
                    <a:pt x="4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6" y="49"/>
                    <a:pt x="11" y="48"/>
                    <a:pt x="11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19" y="17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35" y="9"/>
                    <a:pt x="35" y="9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10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6" name="Freeform 287">
              <a:extLst>
                <a:ext uri="{FF2B5EF4-FFF2-40B4-BE49-F238E27FC236}">
                  <a16:creationId xmlns:a16="http://schemas.microsoft.com/office/drawing/2014/main" id="{99895B3B-AD1C-46E5-2E5A-F4A3ECCAB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494" y="5482187"/>
              <a:ext cx="13191" cy="2803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7" name="Freeform 288">
              <a:extLst>
                <a:ext uri="{FF2B5EF4-FFF2-40B4-BE49-F238E27FC236}">
                  <a16:creationId xmlns:a16="http://schemas.microsoft.com/office/drawing/2014/main" id="{34CB6033-B374-8257-8986-ED85BC73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315" y="4707208"/>
              <a:ext cx="13191" cy="1154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8" name="Freeform 289">
              <a:extLst>
                <a:ext uri="{FF2B5EF4-FFF2-40B4-BE49-F238E27FC236}">
                  <a16:creationId xmlns:a16="http://schemas.microsoft.com/office/drawing/2014/main" id="{0D724703-292C-F1F9-DDDB-41DC12CA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083" y="3231450"/>
              <a:ext cx="3298" cy="32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89" name="Freeform 290">
              <a:extLst>
                <a:ext uri="{FF2B5EF4-FFF2-40B4-BE49-F238E27FC236}">
                  <a16:creationId xmlns:a16="http://schemas.microsoft.com/office/drawing/2014/main" id="{D09C1ED5-D4C6-8250-B64E-9569DE80E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612" y="1933773"/>
              <a:ext cx="268769" cy="308343"/>
            </a:xfrm>
            <a:custGeom>
              <a:avLst/>
              <a:gdLst/>
              <a:ahLst/>
              <a:cxnLst>
                <a:cxn ang="0">
                  <a:pos x="11" y="66"/>
                </a:cxn>
                <a:cxn ang="0">
                  <a:pos x="17" y="79"/>
                </a:cxn>
                <a:cxn ang="0">
                  <a:pos x="18" y="79"/>
                </a:cxn>
                <a:cxn ang="0">
                  <a:pos x="18" y="79"/>
                </a:cxn>
                <a:cxn ang="0">
                  <a:pos x="18" y="79"/>
                </a:cxn>
                <a:cxn ang="0">
                  <a:pos x="27" y="70"/>
                </a:cxn>
                <a:cxn ang="0">
                  <a:pos x="29" y="72"/>
                </a:cxn>
                <a:cxn ang="0">
                  <a:pos x="29" y="73"/>
                </a:cxn>
                <a:cxn ang="0">
                  <a:pos x="29" y="73"/>
                </a:cxn>
                <a:cxn ang="0">
                  <a:pos x="34" y="70"/>
                </a:cxn>
                <a:cxn ang="0">
                  <a:pos x="35" y="70"/>
                </a:cxn>
                <a:cxn ang="0">
                  <a:pos x="36" y="65"/>
                </a:cxn>
                <a:cxn ang="0">
                  <a:pos x="36" y="60"/>
                </a:cxn>
                <a:cxn ang="0">
                  <a:pos x="38" y="55"/>
                </a:cxn>
                <a:cxn ang="0">
                  <a:pos x="43" y="53"/>
                </a:cxn>
                <a:cxn ang="0">
                  <a:pos x="43" y="53"/>
                </a:cxn>
                <a:cxn ang="0">
                  <a:pos x="45" y="45"/>
                </a:cxn>
                <a:cxn ang="0">
                  <a:pos x="69" y="28"/>
                </a:cxn>
                <a:cxn ang="0">
                  <a:pos x="69" y="27"/>
                </a:cxn>
                <a:cxn ang="0">
                  <a:pos x="69" y="27"/>
                </a:cxn>
                <a:cxn ang="0">
                  <a:pos x="55" y="9"/>
                </a:cxn>
                <a:cxn ang="0">
                  <a:pos x="54" y="9"/>
                </a:cxn>
                <a:cxn ang="0">
                  <a:pos x="46" y="9"/>
                </a:cxn>
                <a:cxn ang="0">
                  <a:pos x="46" y="9"/>
                </a:cxn>
                <a:cxn ang="0">
                  <a:pos x="44" y="13"/>
                </a:cxn>
                <a:cxn ang="0">
                  <a:pos x="45" y="10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41" y="13"/>
                </a:cxn>
                <a:cxn ang="0">
                  <a:pos x="41" y="10"/>
                </a:cxn>
                <a:cxn ang="0">
                  <a:pos x="41" y="10"/>
                </a:cxn>
                <a:cxn ang="0">
                  <a:pos x="29" y="1"/>
                </a:cxn>
                <a:cxn ang="0">
                  <a:pos x="29" y="0"/>
                </a:cxn>
                <a:cxn ang="0">
                  <a:pos x="19" y="2"/>
                </a:cxn>
                <a:cxn ang="0">
                  <a:pos x="18" y="3"/>
                </a:cxn>
                <a:cxn ang="0">
                  <a:pos x="18" y="4"/>
                </a:cxn>
                <a:cxn ang="0">
                  <a:pos x="18" y="3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6"/>
                </a:cxn>
                <a:cxn ang="0">
                  <a:pos x="10" y="9"/>
                </a:cxn>
                <a:cxn ang="0">
                  <a:pos x="9" y="12"/>
                </a:cxn>
                <a:cxn ang="0">
                  <a:pos x="10" y="15"/>
                </a:cxn>
                <a:cxn ang="0">
                  <a:pos x="13" y="18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8" y="39"/>
                </a:cxn>
                <a:cxn ang="0">
                  <a:pos x="5" y="39"/>
                </a:cxn>
                <a:cxn ang="0">
                  <a:pos x="4" y="40"/>
                </a:cxn>
                <a:cxn ang="0">
                  <a:pos x="5" y="47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11" y="66"/>
                </a:cxn>
              </a:cxnLst>
              <a:rect l="0" t="0" r="r" b="b"/>
              <a:pathLst>
                <a:path w="69" h="79">
                  <a:moveTo>
                    <a:pt x="11" y="66"/>
                  </a:moveTo>
                  <a:cubicBezTo>
                    <a:pt x="17" y="79"/>
                    <a:pt x="17" y="79"/>
                    <a:pt x="17" y="79"/>
                  </a:cubicBezTo>
                  <a:cubicBezTo>
                    <a:pt x="17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5" y="70"/>
                    <a:pt x="35" y="70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4" y="9"/>
                  </a:cubicBezTo>
                  <a:cubicBezTo>
                    <a:pt x="54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9" y="2"/>
                    <a:pt x="19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4" y="40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lnTo>
                    <a:pt x="11" y="66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0" name="Freeform 291">
              <a:extLst>
                <a:ext uri="{FF2B5EF4-FFF2-40B4-BE49-F238E27FC236}">
                  <a16:creationId xmlns:a16="http://schemas.microsoft.com/office/drawing/2014/main" id="{BE369ED8-8F03-EE14-DB30-E4A95D362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385" y="2378973"/>
              <a:ext cx="26382" cy="23084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7" y="6"/>
                </a:cxn>
                <a:cxn ang="0">
                  <a:pos x="7" y="6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7" h="6">
                  <a:moveTo>
                    <a:pt x="2" y="4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1" name="Freeform 292">
              <a:extLst>
                <a:ext uri="{FF2B5EF4-FFF2-40B4-BE49-F238E27FC236}">
                  <a16:creationId xmlns:a16="http://schemas.microsoft.com/office/drawing/2014/main" id="{69AE90BD-0C67-7013-45FB-677E260F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977" y="1701279"/>
              <a:ext cx="36276" cy="181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2" name="Freeform 293">
              <a:extLst>
                <a:ext uri="{FF2B5EF4-FFF2-40B4-BE49-F238E27FC236}">
                  <a16:creationId xmlns:a16="http://schemas.microsoft.com/office/drawing/2014/main" id="{28634AC2-847F-7AF4-F7E4-0925DAF67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977" y="1564421"/>
              <a:ext cx="36276" cy="42871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11"/>
                </a:cxn>
                <a:cxn ang="0">
                  <a:pos x="5" y="11"/>
                </a:cxn>
              </a:cxnLst>
              <a:rect l="0" t="0" r="r" b="b"/>
              <a:pathLst>
                <a:path w="9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5" y="1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3" name="Freeform 294">
              <a:extLst>
                <a:ext uri="{FF2B5EF4-FFF2-40B4-BE49-F238E27FC236}">
                  <a16:creationId xmlns:a16="http://schemas.microsoft.com/office/drawing/2014/main" id="{28552A93-E46D-DEDB-8B93-E52345834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39" y="3223206"/>
              <a:ext cx="8244" cy="8244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0" y="0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4" name="Freeform 295">
              <a:extLst>
                <a:ext uri="{FF2B5EF4-FFF2-40B4-BE49-F238E27FC236}">
                  <a16:creationId xmlns:a16="http://schemas.microsoft.com/office/drawing/2014/main" id="{4472935F-A2AA-25B0-049B-34D01E16E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856" y="3099539"/>
              <a:ext cx="4947" cy="6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5" name="Freeform 296">
              <a:extLst>
                <a:ext uri="{FF2B5EF4-FFF2-40B4-BE49-F238E27FC236}">
                  <a16:creationId xmlns:a16="http://schemas.microsoft.com/office/drawing/2014/main" id="{8D3F25DD-B52C-14B7-E99B-093AAC68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571" y="3106135"/>
              <a:ext cx="4947" cy="1978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1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6" name="Freeform 297">
              <a:extLst>
                <a:ext uri="{FF2B5EF4-FFF2-40B4-BE49-F238E27FC236}">
                  <a16:creationId xmlns:a16="http://schemas.microsoft.com/office/drawing/2014/main" id="{C3455282-C800-70DE-9BF8-C70E18E37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789" y="2888481"/>
              <a:ext cx="31329" cy="23084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5" y="6"/>
                </a:cxn>
                <a:cxn ang="0">
                  <a:pos x="8" y="4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5" y="6"/>
                </a:cxn>
                <a:cxn ang="0">
                  <a:pos x="5" y="6"/>
                </a:cxn>
              </a:cxnLst>
              <a:rect l="0" t="0" r="r" b="b"/>
              <a:pathLst>
                <a:path w="8" h="6"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7" name="Freeform 298">
              <a:extLst>
                <a:ext uri="{FF2B5EF4-FFF2-40B4-BE49-F238E27FC236}">
                  <a16:creationId xmlns:a16="http://schemas.microsoft.com/office/drawing/2014/main" id="{D5AE2915-08B4-15F5-6E3C-B4CFFFF4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002" y="3200121"/>
              <a:ext cx="11542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8" name="Freeform 299">
              <a:extLst>
                <a:ext uri="{FF2B5EF4-FFF2-40B4-BE49-F238E27FC236}">
                  <a16:creationId xmlns:a16="http://schemas.microsoft.com/office/drawing/2014/main" id="{4C0C0550-3C65-EB67-7532-69C6FB38F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375" y="2911565"/>
              <a:ext cx="54413" cy="31329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0" y="8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3" y="1"/>
                </a:cxn>
                <a:cxn ang="0">
                  <a:pos x="13" y="1"/>
                </a:cxn>
              </a:cxnLst>
              <a:rect l="0" t="0" r="r" b="b"/>
              <a:pathLst>
                <a:path w="14" h="8">
                  <a:moveTo>
                    <a:pt x="13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3" y="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299" name="Freeform 300">
              <a:extLst>
                <a:ext uri="{FF2B5EF4-FFF2-40B4-BE49-F238E27FC236}">
                  <a16:creationId xmlns:a16="http://schemas.microsoft.com/office/drawing/2014/main" id="{1FEE9EBF-425F-641E-70C7-DF50C390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131" y="3211664"/>
              <a:ext cx="39573" cy="31329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5" y="3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0" name="Freeform 301">
              <a:extLst>
                <a:ext uri="{FF2B5EF4-FFF2-40B4-BE49-F238E27FC236}">
                  <a16:creationId xmlns:a16="http://schemas.microsoft.com/office/drawing/2014/main" id="{B146B719-17D7-568A-7A43-D5675AD9E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225" y="2339400"/>
              <a:ext cx="39573" cy="54413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4" y="11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3"/>
                </a:cxn>
                <a:cxn ang="0">
                  <a:pos x="10" y="4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8" y="4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0" h="14">
                  <a:moveTo>
                    <a:pt x="2" y="11"/>
                  </a:moveTo>
                  <a:cubicBezTo>
                    <a:pt x="2" y="11"/>
                    <a:pt x="4" y="11"/>
                    <a:pt x="4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1" name="Freeform 302">
              <a:extLst>
                <a:ext uri="{FF2B5EF4-FFF2-40B4-BE49-F238E27FC236}">
                  <a16:creationId xmlns:a16="http://schemas.microsoft.com/office/drawing/2014/main" id="{EABFB81E-7742-0A98-4914-D18E99052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289" y="1787021"/>
              <a:ext cx="39573" cy="23084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0" y="3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1"/>
                </a:cxn>
              </a:cxnLst>
              <a:rect l="0" t="0" r="r" b="b"/>
              <a:pathLst>
                <a:path w="10" h="6">
                  <a:moveTo>
                    <a:pt x="7" y="1"/>
                  </a:move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2" name="Freeform 303">
              <a:extLst>
                <a:ext uri="{FF2B5EF4-FFF2-40B4-BE49-F238E27FC236}">
                  <a16:creationId xmlns:a16="http://schemas.microsoft.com/office/drawing/2014/main" id="{8FAA1D23-C7F1-FF2F-3262-CFA49A22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022" y="1787021"/>
              <a:ext cx="3298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3" name="Freeform 304">
              <a:extLst>
                <a:ext uri="{FF2B5EF4-FFF2-40B4-BE49-F238E27FC236}">
                  <a16:creationId xmlns:a16="http://schemas.microsoft.com/office/drawing/2014/main" id="{3081F74A-5415-36B6-CDC4-D1F91E6CD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320" y="178702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4" name="Freeform 305">
              <a:extLst>
                <a:ext uri="{FF2B5EF4-FFF2-40B4-BE49-F238E27FC236}">
                  <a16:creationId xmlns:a16="http://schemas.microsoft.com/office/drawing/2014/main" id="{45E6C51A-62FD-F83E-1BA4-B2A7CC4C7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649" y="1716119"/>
              <a:ext cx="31329" cy="1978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3"/>
                </a:cxn>
                <a:cxn ang="0">
                  <a:pos x="8" y="2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5" name="Freeform 306">
              <a:extLst>
                <a:ext uri="{FF2B5EF4-FFF2-40B4-BE49-F238E27FC236}">
                  <a16:creationId xmlns:a16="http://schemas.microsoft.com/office/drawing/2014/main" id="{53DC169B-A201-5F88-C4FC-91C3E0A6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747" y="1778777"/>
              <a:ext cx="36276" cy="263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7"/>
                </a:cxn>
                <a:cxn ang="0">
                  <a:pos x="10" y="16"/>
                </a:cxn>
                <a:cxn ang="0">
                  <a:pos x="22" y="7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7"/>
                  </a:lnTo>
                  <a:lnTo>
                    <a:pt x="10" y="16"/>
                  </a:lnTo>
                  <a:lnTo>
                    <a:pt x="2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6" name="Freeform 307">
              <a:extLst>
                <a:ext uri="{FF2B5EF4-FFF2-40B4-BE49-F238E27FC236}">
                  <a16:creationId xmlns:a16="http://schemas.microsoft.com/office/drawing/2014/main" id="{88783963-D1B0-4034-07A3-138074FE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822" y="1599048"/>
              <a:ext cx="46169" cy="70902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1" y="17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7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cubicBezTo>
                    <a:pt x="6" y="18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7" name="Freeform 308">
              <a:extLst>
                <a:ext uri="{FF2B5EF4-FFF2-40B4-BE49-F238E27FC236}">
                  <a16:creationId xmlns:a16="http://schemas.microsoft.com/office/drawing/2014/main" id="{30A8ACC2-0647-A0AA-8D07-1AEEC3671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724" y="1704577"/>
              <a:ext cx="314938" cy="248983"/>
            </a:xfrm>
            <a:custGeom>
              <a:avLst/>
              <a:gdLst/>
              <a:ahLst/>
              <a:cxnLst>
                <a:cxn ang="0">
                  <a:pos x="48" y="15"/>
                </a:cxn>
                <a:cxn ang="0">
                  <a:pos x="51" y="26"/>
                </a:cxn>
                <a:cxn ang="0">
                  <a:pos x="57" y="36"/>
                </a:cxn>
                <a:cxn ang="0">
                  <a:pos x="41" y="27"/>
                </a:cxn>
                <a:cxn ang="0">
                  <a:pos x="39" y="25"/>
                </a:cxn>
                <a:cxn ang="0">
                  <a:pos x="24" y="17"/>
                </a:cxn>
                <a:cxn ang="0">
                  <a:pos x="18" y="9"/>
                </a:cxn>
                <a:cxn ang="0">
                  <a:pos x="12" y="15"/>
                </a:cxn>
                <a:cxn ang="0">
                  <a:pos x="18" y="18"/>
                </a:cxn>
                <a:cxn ang="0">
                  <a:pos x="6" y="27"/>
                </a:cxn>
                <a:cxn ang="0">
                  <a:pos x="17" y="26"/>
                </a:cxn>
                <a:cxn ang="0">
                  <a:pos x="4" y="32"/>
                </a:cxn>
                <a:cxn ang="0">
                  <a:pos x="8" y="36"/>
                </a:cxn>
                <a:cxn ang="0">
                  <a:pos x="4" y="37"/>
                </a:cxn>
                <a:cxn ang="0">
                  <a:pos x="0" y="43"/>
                </a:cxn>
                <a:cxn ang="0">
                  <a:pos x="10" y="48"/>
                </a:cxn>
                <a:cxn ang="0">
                  <a:pos x="14" y="50"/>
                </a:cxn>
                <a:cxn ang="0">
                  <a:pos x="15" y="47"/>
                </a:cxn>
                <a:cxn ang="0">
                  <a:pos x="20" y="50"/>
                </a:cxn>
                <a:cxn ang="0">
                  <a:pos x="21" y="42"/>
                </a:cxn>
                <a:cxn ang="0">
                  <a:pos x="24" y="44"/>
                </a:cxn>
                <a:cxn ang="0">
                  <a:pos x="28" y="39"/>
                </a:cxn>
                <a:cxn ang="0">
                  <a:pos x="26" y="44"/>
                </a:cxn>
                <a:cxn ang="0">
                  <a:pos x="25" y="49"/>
                </a:cxn>
                <a:cxn ang="0">
                  <a:pos x="32" y="47"/>
                </a:cxn>
                <a:cxn ang="0">
                  <a:pos x="36" y="46"/>
                </a:cxn>
                <a:cxn ang="0">
                  <a:pos x="44" y="43"/>
                </a:cxn>
                <a:cxn ang="0">
                  <a:pos x="22" y="55"/>
                </a:cxn>
                <a:cxn ang="0">
                  <a:pos x="22" y="58"/>
                </a:cxn>
                <a:cxn ang="0">
                  <a:pos x="34" y="64"/>
                </a:cxn>
                <a:cxn ang="0">
                  <a:pos x="60" y="48"/>
                </a:cxn>
                <a:cxn ang="0">
                  <a:pos x="59" y="50"/>
                </a:cxn>
                <a:cxn ang="0">
                  <a:pos x="77" y="48"/>
                </a:cxn>
                <a:cxn ang="0">
                  <a:pos x="80" y="25"/>
                </a:cxn>
                <a:cxn ang="0">
                  <a:pos x="73" y="21"/>
                </a:cxn>
                <a:cxn ang="0">
                  <a:pos x="70" y="26"/>
                </a:cxn>
                <a:cxn ang="0">
                  <a:pos x="70" y="26"/>
                </a:cxn>
                <a:cxn ang="0">
                  <a:pos x="67" y="23"/>
                </a:cxn>
                <a:cxn ang="0">
                  <a:pos x="64" y="15"/>
                </a:cxn>
                <a:cxn ang="0">
                  <a:pos x="60" y="6"/>
                </a:cxn>
                <a:cxn ang="0">
                  <a:pos x="59" y="0"/>
                </a:cxn>
                <a:cxn ang="0">
                  <a:pos x="55" y="1"/>
                </a:cxn>
                <a:cxn ang="0">
                  <a:pos x="48" y="11"/>
                </a:cxn>
              </a:cxnLst>
              <a:rect l="0" t="0" r="r" b="b"/>
              <a:pathLst>
                <a:path w="81" h="64">
                  <a:moveTo>
                    <a:pt x="48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37" y="28"/>
                    <a:pt x="37" y="28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8" y="1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17" y="26"/>
                    <a:pt x="17" y="2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1" y="43"/>
                    <a:pt x="1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1"/>
                    <a:pt x="26" y="41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3" y="46"/>
                    <a:pt x="33" y="46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9"/>
                    <a:pt x="77" y="48"/>
                    <a:pt x="77" y="48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1" y="10"/>
                    <a:pt x="51" y="10"/>
                    <a:pt x="51" y="10"/>
                  </a:cubicBezTo>
                  <a:lnTo>
                    <a:pt x="48" y="1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8" name="Freeform 309">
              <a:extLst>
                <a:ext uri="{FF2B5EF4-FFF2-40B4-BE49-F238E27FC236}">
                  <a16:creationId xmlns:a16="http://schemas.microsoft.com/office/drawing/2014/main" id="{8D60208C-6B29-296D-A46D-FF8367B39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53" y="1790319"/>
              <a:ext cx="49467" cy="57711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7" y="15"/>
                </a:cxn>
                <a:cxn ang="0">
                  <a:pos x="7" y="15"/>
                </a:cxn>
                <a:cxn ang="0">
                  <a:pos x="7" y="15"/>
                </a:cxn>
                <a:cxn ang="0">
                  <a:pos x="7" y="14"/>
                </a:cxn>
                <a:cxn ang="0">
                  <a:pos x="13" y="1"/>
                </a:cxn>
                <a:cxn ang="0">
                  <a:pos x="13" y="1"/>
                </a:cxn>
              </a:cxnLst>
              <a:rect l="0" t="0" r="r" b="b"/>
              <a:pathLst>
                <a:path w="13" h="15">
                  <a:moveTo>
                    <a:pt x="13" y="1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09" name="Freeform 310">
              <a:extLst>
                <a:ext uri="{FF2B5EF4-FFF2-40B4-BE49-F238E27FC236}">
                  <a16:creationId xmlns:a16="http://schemas.microsoft.com/office/drawing/2014/main" id="{CC96EFAC-6734-30D8-BD56-FE63FE48A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449" y="1732608"/>
              <a:ext cx="42871" cy="2968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3" y="7"/>
                </a:cxn>
                <a:cxn ang="0">
                  <a:pos x="4" y="8"/>
                </a:cxn>
                <a:cxn ang="0">
                  <a:pos x="4" y="7"/>
                </a:cxn>
                <a:cxn ang="0">
                  <a:pos x="10" y="6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0" name="Freeform 311">
              <a:extLst>
                <a:ext uri="{FF2B5EF4-FFF2-40B4-BE49-F238E27FC236}">
                  <a16:creationId xmlns:a16="http://schemas.microsoft.com/office/drawing/2014/main" id="{BF932D90-C37A-648E-8716-0FFE281A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062" y="1984888"/>
              <a:ext cx="42871" cy="28031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6" y="7"/>
                </a:cxn>
                <a:cxn ang="0">
                  <a:pos x="11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7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1" name="Freeform 312">
              <a:extLst>
                <a:ext uri="{FF2B5EF4-FFF2-40B4-BE49-F238E27FC236}">
                  <a16:creationId xmlns:a16="http://schemas.microsoft.com/office/drawing/2014/main" id="{E76F2A7C-42EE-D724-981B-615F1605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551" y="1564421"/>
              <a:ext cx="93987" cy="85742"/>
            </a:xfrm>
            <a:custGeom>
              <a:avLst/>
              <a:gdLst/>
              <a:ahLst/>
              <a:cxnLst>
                <a:cxn ang="0">
                  <a:pos x="1" y="16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21" y="17"/>
                </a:cxn>
                <a:cxn ang="0">
                  <a:pos x="21" y="17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14" y="8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4" y="0"/>
                </a:cxn>
                <a:cxn ang="0">
                  <a:pos x="9" y="1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6"/>
                </a:cxn>
                <a:cxn ang="0">
                  <a:pos x="1" y="16"/>
                </a:cxn>
              </a:cxnLst>
              <a:rect l="0" t="0" r="r" b="b"/>
              <a:pathLst>
                <a:path w="24" h="22">
                  <a:moveTo>
                    <a:pt x="1" y="16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2" name="Freeform 313">
              <a:extLst>
                <a:ext uri="{FF2B5EF4-FFF2-40B4-BE49-F238E27FC236}">
                  <a16:creationId xmlns:a16="http://schemas.microsoft.com/office/drawing/2014/main" id="{2318288F-3502-ECC2-8B6E-22E877EEB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449" y="1758990"/>
              <a:ext cx="54413" cy="313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1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3" name="Rectangle 314">
              <a:extLst>
                <a:ext uri="{FF2B5EF4-FFF2-40B4-BE49-F238E27FC236}">
                  <a16:creationId xmlns:a16="http://schemas.microsoft.com/office/drawing/2014/main" id="{E63C22B9-98A4-66BD-BB89-4B6E4B944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723" y="3251237"/>
              <a:ext cx="1649" cy="1649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4" name="Freeform 315">
              <a:extLst>
                <a:ext uri="{FF2B5EF4-FFF2-40B4-BE49-F238E27FC236}">
                  <a16:creationId xmlns:a16="http://schemas.microsoft.com/office/drawing/2014/main" id="{733CEDDD-D676-C6BF-AED2-61F0E94B3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723" y="3246290"/>
              <a:ext cx="4947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5" name="Freeform 316">
              <a:extLst>
                <a:ext uri="{FF2B5EF4-FFF2-40B4-BE49-F238E27FC236}">
                  <a16:creationId xmlns:a16="http://schemas.microsoft.com/office/drawing/2014/main" id="{D6A0FC44-A330-9573-FA1F-251182A4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585" y="3102837"/>
              <a:ext cx="11542" cy="82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6" name="Freeform 317">
              <a:extLst>
                <a:ext uri="{FF2B5EF4-FFF2-40B4-BE49-F238E27FC236}">
                  <a16:creationId xmlns:a16="http://schemas.microsoft.com/office/drawing/2014/main" id="{EEA6AD35-46BE-9BD6-63AE-E23C2E72B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670" y="3239695"/>
              <a:ext cx="6596" cy="659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7" name="Freeform 318">
              <a:extLst>
                <a:ext uri="{FF2B5EF4-FFF2-40B4-BE49-F238E27FC236}">
                  <a16:creationId xmlns:a16="http://schemas.microsoft.com/office/drawing/2014/main" id="{56076FC0-994A-8B1A-51CF-4796626DB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639" y="3153952"/>
              <a:ext cx="16489" cy="26382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4" y="7"/>
                </a:cxn>
                <a:cxn ang="0">
                  <a:pos x="2" y="3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4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4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8" name="Freeform 319">
              <a:extLst>
                <a:ext uri="{FF2B5EF4-FFF2-40B4-BE49-F238E27FC236}">
                  <a16:creationId xmlns:a16="http://schemas.microsoft.com/office/drawing/2014/main" id="{69824AF1-A079-6509-2DD0-86A36CFB6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585" y="3203419"/>
              <a:ext cx="37925" cy="47818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10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4" y="8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6" y="11"/>
                </a:cxn>
              </a:cxnLst>
              <a:rect l="0" t="0" r="r" b="b"/>
              <a:pathLst>
                <a:path w="10" h="12">
                  <a:moveTo>
                    <a:pt x="6" y="11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19" name="Freeform 320">
              <a:extLst>
                <a:ext uri="{FF2B5EF4-FFF2-40B4-BE49-F238E27FC236}">
                  <a16:creationId xmlns:a16="http://schemas.microsoft.com/office/drawing/2014/main" id="{C7195B0F-C302-60CE-38C6-52C06F3F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425" y="3242993"/>
              <a:ext cx="34627" cy="51116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12"/>
                </a:cxn>
                <a:cxn ang="0">
                  <a:pos x="8" y="13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4" y="6"/>
                </a:cxn>
                <a:cxn ang="0">
                  <a:pos x="4" y="4"/>
                </a:cxn>
              </a:cxnLst>
              <a:rect l="0" t="0" r="r" b="b"/>
              <a:pathLst>
                <a:path w="9" h="13">
                  <a:moveTo>
                    <a:pt x="4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9" y="12"/>
                    <a:pt x="8" y="12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0" name="Freeform 321">
              <a:extLst>
                <a:ext uri="{FF2B5EF4-FFF2-40B4-BE49-F238E27FC236}">
                  <a16:creationId xmlns:a16="http://schemas.microsoft.com/office/drawing/2014/main" id="{3358E413-174F-0F54-009D-A5F65592F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594" y="3208366"/>
              <a:ext cx="11542" cy="659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1" name="Freeform 322">
              <a:extLst>
                <a:ext uri="{FF2B5EF4-FFF2-40B4-BE49-F238E27FC236}">
                  <a16:creationId xmlns:a16="http://schemas.microsoft.com/office/drawing/2014/main" id="{0591E7E8-8078-4AA0-59D9-B99C21CC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39" y="3214961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2" name="Freeform 323">
              <a:extLst>
                <a:ext uri="{FF2B5EF4-FFF2-40B4-BE49-F238E27FC236}">
                  <a16:creationId xmlns:a16="http://schemas.microsoft.com/office/drawing/2014/main" id="{51B76FFF-5EBA-5504-75E3-2AEB16AE7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137" y="321496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3" name="Freeform 324">
              <a:extLst>
                <a:ext uri="{FF2B5EF4-FFF2-40B4-BE49-F238E27FC236}">
                  <a16:creationId xmlns:a16="http://schemas.microsoft.com/office/drawing/2014/main" id="{1F7C245B-A912-DC75-A87B-E4166310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137" y="321496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4" name="Freeform 325">
              <a:extLst>
                <a:ext uri="{FF2B5EF4-FFF2-40B4-BE49-F238E27FC236}">
                  <a16:creationId xmlns:a16="http://schemas.microsoft.com/office/drawing/2014/main" id="{D77A44B2-5336-BAA5-CF8B-4EDE43F78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429" y="3008850"/>
              <a:ext cx="31329" cy="1978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8" h="5"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5" name="Freeform 326">
              <a:extLst>
                <a:ext uri="{FF2B5EF4-FFF2-40B4-BE49-F238E27FC236}">
                  <a16:creationId xmlns:a16="http://schemas.microsoft.com/office/drawing/2014/main" id="{956CA205-4824-B03F-26ED-DFE84BE20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14" y="3020392"/>
              <a:ext cx="23084" cy="54413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5" y="10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7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4" y="12"/>
                </a:cxn>
                <a:cxn ang="0">
                  <a:pos x="5" y="12"/>
                </a:cxn>
              </a:cxnLst>
              <a:rect l="0" t="0" r="r" b="b"/>
              <a:pathLst>
                <a:path w="6" h="14">
                  <a:moveTo>
                    <a:pt x="5" y="12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6" name="Freeform 327">
              <a:extLst>
                <a:ext uri="{FF2B5EF4-FFF2-40B4-BE49-F238E27FC236}">
                  <a16:creationId xmlns:a16="http://schemas.microsoft.com/office/drawing/2014/main" id="{4F7E3E61-0EB6-98A2-84E8-F3A25728D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981" y="3051721"/>
              <a:ext cx="28031" cy="6265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4" y="12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7" y="11"/>
                </a:cxn>
                <a:cxn ang="0">
                  <a:pos x="6" y="3"/>
                </a:cxn>
                <a:cxn ang="0">
                  <a:pos x="2" y="0"/>
                </a:cxn>
              </a:cxnLst>
              <a:rect l="0" t="0" r="r" b="b"/>
              <a:pathLst>
                <a:path w="7" h="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7" name="Freeform 328">
              <a:extLst>
                <a:ext uri="{FF2B5EF4-FFF2-40B4-BE49-F238E27FC236}">
                  <a16:creationId xmlns:a16="http://schemas.microsoft.com/office/drawing/2014/main" id="{7001E25E-8633-8D08-22D8-12AFDA5E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372" y="2904970"/>
              <a:ext cx="19787" cy="65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2" y="0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8" name="Freeform 329">
              <a:extLst>
                <a:ext uri="{FF2B5EF4-FFF2-40B4-BE49-F238E27FC236}">
                  <a16:creationId xmlns:a16="http://schemas.microsoft.com/office/drawing/2014/main" id="{D71EC21E-5462-7FCC-2CE4-D8BBB64A2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40" y="2911565"/>
              <a:ext cx="28031" cy="313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" y="7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6" y="0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29" name="Freeform 330">
              <a:extLst>
                <a:ext uri="{FF2B5EF4-FFF2-40B4-BE49-F238E27FC236}">
                  <a16:creationId xmlns:a16="http://schemas.microsoft.com/office/drawing/2014/main" id="{0D066C6B-02E5-4417-CCFD-84C05880F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558" y="3031934"/>
              <a:ext cx="70902" cy="5936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1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4"/>
                </a:cxn>
                <a:cxn ang="0">
                  <a:pos x="7" y="6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6" y="12"/>
                </a:cxn>
                <a:cxn ang="0">
                  <a:pos x="6" y="14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7" y="14"/>
                </a:cxn>
                <a:cxn ang="0">
                  <a:pos x="11" y="8"/>
                </a:cxn>
                <a:cxn ang="0">
                  <a:pos x="14" y="8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3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7" y="4"/>
                </a:cxn>
                <a:cxn ang="0">
                  <a:pos x="16" y="4"/>
                </a:cxn>
              </a:cxnLst>
              <a:rect l="0" t="0" r="r" b="b"/>
              <a:pathLst>
                <a:path w="18" h="15">
                  <a:moveTo>
                    <a:pt x="16" y="4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7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lnTo>
                    <a:pt x="16" y="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0" name="Rectangle 331">
              <a:extLst>
                <a:ext uri="{FF2B5EF4-FFF2-40B4-BE49-F238E27FC236}">
                  <a16:creationId xmlns:a16="http://schemas.microsoft.com/office/drawing/2014/main" id="{B9F4ECC5-4302-5589-4593-9BBDA4019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799" y="3083050"/>
              <a:ext cx="1649" cy="4947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1" name="Freeform 332">
              <a:extLst>
                <a:ext uri="{FF2B5EF4-FFF2-40B4-BE49-F238E27FC236}">
                  <a16:creationId xmlns:a16="http://schemas.microsoft.com/office/drawing/2014/main" id="{E83046A8-7BE1-A8C4-8B97-4308181E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310" y="3083050"/>
              <a:ext cx="19787" cy="3462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3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2" name="Freeform 333">
              <a:extLst>
                <a:ext uri="{FF2B5EF4-FFF2-40B4-BE49-F238E27FC236}">
                  <a16:creationId xmlns:a16="http://schemas.microsoft.com/office/drawing/2014/main" id="{56731AA4-7A0A-706E-A4A6-18D27EFBD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799" y="3071508"/>
              <a:ext cx="23084" cy="31329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1" y="5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7"/>
                </a:cxn>
                <a:cxn ang="0">
                  <a:pos x="4" y="4"/>
                </a:cxn>
                <a:cxn ang="0">
                  <a:pos x="6" y="5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6" h="8"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3" name="Freeform 334">
              <a:extLst>
                <a:ext uri="{FF2B5EF4-FFF2-40B4-BE49-F238E27FC236}">
                  <a16:creationId xmlns:a16="http://schemas.microsoft.com/office/drawing/2014/main" id="{B008CBA6-8BB9-58C9-EF3F-0797263F1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097" y="3091294"/>
              <a:ext cx="3298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2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4" name="Freeform 335">
              <a:extLst>
                <a:ext uri="{FF2B5EF4-FFF2-40B4-BE49-F238E27FC236}">
                  <a16:creationId xmlns:a16="http://schemas.microsoft.com/office/drawing/2014/main" id="{85E35E23-F851-D751-DA5A-60C77BDF5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799" y="3087997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5" name="Freeform 336">
              <a:extLst>
                <a:ext uri="{FF2B5EF4-FFF2-40B4-BE49-F238E27FC236}">
                  <a16:creationId xmlns:a16="http://schemas.microsoft.com/office/drawing/2014/main" id="{465E0218-F77F-B6D2-1F23-101B0FFF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164" y="1622132"/>
              <a:ext cx="191271" cy="194569"/>
            </a:xfrm>
            <a:custGeom>
              <a:avLst/>
              <a:gdLst/>
              <a:ahLst/>
              <a:cxnLst>
                <a:cxn ang="0">
                  <a:pos x="3" y="40"/>
                </a:cxn>
                <a:cxn ang="0">
                  <a:pos x="2" y="45"/>
                </a:cxn>
                <a:cxn ang="0">
                  <a:pos x="3" y="46"/>
                </a:cxn>
                <a:cxn ang="0">
                  <a:pos x="4" y="46"/>
                </a:cxn>
                <a:cxn ang="0">
                  <a:pos x="11" y="46"/>
                </a:cxn>
                <a:cxn ang="0">
                  <a:pos x="12" y="46"/>
                </a:cxn>
                <a:cxn ang="0">
                  <a:pos x="14" y="40"/>
                </a:cxn>
                <a:cxn ang="0">
                  <a:pos x="17" y="50"/>
                </a:cxn>
                <a:cxn ang="0">
                  <a:pos x="17" y="50"/>
                </a:cxn>
                <a:cxn ang="0">
                  <a:pos x="22" y="45"/>
                </a:cxn>
                <a:cxn ang="0">
                  <a:pos x="22" y="41"/>
                </a:cxn>
                <a:cxn ang="0">
                  <a:pos x="22" y="36"/>
                </a:cxn>
                <a:cxn ang="0">
                  <a:pos x="26" y="41"/>
                </a:cxn>
                <a:cxn ang="0">
                  <a:pos x="26" y="41"/>
                </a:cxn>
                <a:cxn ang="0">
                  <a:pos x="29" y="35"/>
                </a:cxn>
                <a:cxn ang="0">
                  <a:pos x="30" y="30"/>
                </a:cxn>
                <a:cxn ang="0">
                  <a:pos x="29" y="26"/>
                </a:cxn>
                <a:cxn ang="0">
                  <a:pos x="33" y="23"/>
                </a:cxn>
                <a:cxn ang="0">
                  <a:pos x="32" y="33"/>
                </a:cxn>
                <a:cxn ang="0">
                  <a:pos x="38" y="37"/>
                </a:cxn>
                <a:cxn ang="0">
                  <a:pos x="38" y="36"/>
                </a:cxn>
                <a:cxn ang="0">
                  <a:pos x="46" y="26"/>
                </a:cxn>
                <a:cxn ang="0">
                  <a:pos x="43" y="20"/>
                </a:cxn>
                <a:cxn ang="0">
                  <a:pos x="46" y="18"/>
                </a:cxn>
                <a:cxn ang="0">
                  <a:pos x="49" y="9"/>
                </a:cxn>
                <a:cxn ang="0">
                  <a:pos x="49" y="8"/>
                </a:cxn>
                <a:cxn ang="0">
                  <a:pos x="42" y="0"/>
                </a:cxn>
                <a:cxn ang="0">
                  <a:pos x="37" y="3"/>
                </a:cxn>
                <a:cxn ang="0">
                  <a:pos x="37" y="4"/>
                </a:cxn>
                <a:cxn ang="0">
                  <a:pos x="39" y="7"/>
                </a:cxn>
                <a:cxn ang="0">
                  <a:pos x="27" y="6"/>
                </a:cxn>
                <a:cxn ang="0">
                  <a:pos x="17" y="21"/>
                </a:cxn>
                <a:cxn ang="0">
                  <a:pos x="17" y="21"/>
                </a:cxn>
                <a:cxn ang="0">
                  <a:pos x="11" y="25"/>
                </a:cxn>
                <a:cxn ang="0">
                  <a:pos x="4" y="32"/>
                </a:cxn>
                <a:cxn ang="0">
                  <a:pos x="0" y="39"/>
                </a:cxn>
                <a:cxn ang="0">
                  <a:pos x="1" y="40"/>
                </a:cxn>
              </a:cxnLst>
              <a:rect l="0" t="0" r="r" b="b"/>
              <a:pathLst>
                <a:path w="49" h="50">
                  <a:moveTo>
                    <a:pt x="1" y="40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4" y="46"/>
                    <a:pt x="4" y="46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6"/>
                    <a:pt x="23" y="45"/>
                    <a:pt x="22" y="4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5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4"/>
                    <a:pt x="37" y="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6" name="Freeform 337">
              <a:extLst>
                <a:ext uri="{FF2B5EF4-FFF2-40B4-BE49-F238E27FC236}">
                  <a16:creationId xmlns:a16="http://schemas.microsoft.com/office/drawing/2014/main" id="{02991A48-00BC-4E49-4E73-09961EFE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024" y="3313895"/>
              <a:ext cx="171485" cy="194569"/>
            </a:xfrm>
            <a:custGeom>
              <a:avLst/>
              <a:gdLst/>
              <a:ahLst/>
              <a:cxnLst>
                <a:cxn ang="0">
                  <a:pos x="12" y="9"/>
                </a:cxn>
                <a:cxn ang="0">
                  <a:pos x="13" y="10"/>
                </a:cxn>
                <a:cxn ang="0">
                  <a:pos x="12" y="14"/>
                </a:cxn>
                <a:cxn ang="0">
                  <a:pos x="11" y="15"/>
                </a:cxn>
                <a:cxn ang="0">
                  <a:pos x="9" y="21"/>
                </a:cxn>
                <a:cxn ang="0">
                  <a:pos x="7" y="22"/>
                </a:cxn>
                <a:cxn ang="0">
                  <a:pos x="6" y="25"/>
                </a:cxn>
                <a:cxn ang="0">
                  <a:pos x="4" y="30"/>
                </a:cxn>
                <a:cxn ang="0">
                  <a:pos x="0" y="31"/>
                </a:cxn>
                <a:cxn ang="0">
                  <a:pos x="5" y="32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17" y="41"/>
                </a:cxn>
                <a:cxn ang="0">
                  <a:pos x="22" y="40"/>
                </a:cxn>
                <a:cxn ang="0">
                  <a:pos x="20" y="42"/>
                </a:cxn>
                <a:cxn ang="0">
                  <a:pos x="25" y="42"/>
                </a:cxn>
                <a:cxn ang="0">
                  <a:pos x="26" y="40"/>
                </a:cxn>
                <a:cxn ang="0">
                  <a:pos x="22" y="45"/>
                </a:cxn>
                <a:cxn ang="0">
                  <a:pos x="22" y="46"/>
                </a:cxn>
                <a:cxn ang="0">
                  <a:pos x="24" y="47"/>
                </a:cxn>
                <a:cxn ang="0">
                  <a:pos x="32" y="42"/>
                </a:cxn>
                <a:cxn ang="0">
                  <a:pos x="34" y="37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37" y="45"/>
                </a:cxn>
                <a:cxn ang="0">
                  <a:pos x="38" y="50"/>
                </a:cxn>
                <a:cxn ang="0">
                  <a:pos x="38" y="50"/>
                </a:cxn>
                <a:cxn ang="0">
                  <a:pos x="41" y="49"/>
                </a:cxn>
                <a:cxn ang="0">
                  <a:pos x="43" y="39"/>
                </a:cxn>
                <a:cxn ang="0">
                  <a:pos x="42" y="38"/>
                </a:cxn>
                <a:cxn ang="0">
                  <a:pos x="41" y="40"/>
                </a:cxn>
                <a:cxn ang="0">
                  <a:pos x="42" y="34"/>
                </a:cxn>
                <a:cxn ang="0">
                  <a:pos x="42" y="34"/>
                </a:cxn>
                <a:cxn ang="0">
                  <a:pos x="36" y="38"/>
                </a:cxn>
                <a:cxn ang="0">
                  <a:pos x="37" y="36"/>
                </a:cxn>
                <a:cxn ang="0">
                  <a:pos x="40" y="32"/>
                </a:cxn>
                <a:cxn ang="0">
                  <a:pos x="41" y="30"/>
                </a:cxn>
                <a:cxn ang="0">
                  <a:pos x="41" y="30"/>
                </a:cxn>
                <a:cxn ang="0">
                  <a:pos x="35" y="31"/>
                </a:cxn>
                <a:cxn ang="0">
                  <a:pos x="38" y="22"/>
                </a:cxn>
                <a:cxn ang="0">
                  <a:pos x="31" y="21"/>
                </a:cxn>
                <a:cxn ang="0">
                  <a:pos x="27" y="21"/>
                </a:cxn>
                <a:cxn ang="0">
                  <a:pos x="27" y="20"/>
                </a:cxn>
                <a:cxn ang="0">
                  <a:pos x="22" y="19"/>
                </a:cxn>
                <a:cxn ang="0">
                  <a:pos x="25" y="17"/>
                </a:cxn>
                <a:cxn ang="0">
                  <a:pos x="21" y="16"/>
                </a:cxn>
                <a:cxn ang="0">
                  <a:pos x="21" y="15"/>
                </a:cxn>
                <a:cxn ang="0">
                  <a:pos x="21" y="15"/>
                </a:cxn>
                <a:cxn ang="0">
                  <a:pos x="17" y="16"/>
                </a:cxn>
                <a:cxn ang="0">
                  <a:pos x="21" y="7"/>
                </a:cxn>
                <a:cxn ang="0">
                  <a:pos x="23" y="7"/>
                </a:cxn>
                <a:cxn ang="0">
                  <a:pos x="22" y="3"/>
                </a:cxn>
                <a:cxn ang="0">
                  <a:pos x="25" y="0"/>
                </a:cxn>
                <a:cxn ang="0">
                  <a:pos x="20" y="0"/>
                </a:cxn>
              </a:cxnLst>
              <a:rect l="0" t="0" r="r" b="b"/>
              <a:pathLst>
                <a:path w="44" h="50">
                  <a:moveTo>
                    <a:pt x="17" y="2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5"/>
                    <a:pt x="10" y="1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1"/>
                    <a:pt x="0" y="31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1" y="42"/>
                    <a:pt x="2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3" y="21"/>
                    <a:pt x="23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0" y="0"/>
                    <a:pt x="20" y="0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7" name="Freeform 338">
              <a:extLst>
                <a:ext uri="{FF2B5EF4-FFF2-40B4-BE49-F238E27FC236}">
                  <a16:creationId xmlns:a16="http://schemas.microsoft.com/office/drawing/2014/main" id="{207E4DE9-249A-0F77-B91E-94A5CC148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586" y="3153952"/>
              <a:ext cx="108827" cy="16324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1" y="40"/>
                </a:cxn>
                <a:cxn ang="0">
                  <a:pos x="2" y="41"/>
                </a:cxn>
                <a:cxn ang="0">
                  <a:pos x="5" y="40"/>
                </a:cxn>
                <a:cxn ang="0">
                  <a:pos x="4" y="42"/>
                </a:cxn>
                <a:cxn ang="0">
                  <a:pos x="7" y="42"/>
                </a:cxn>
                <a:cxn ang="0">
                  <a:pos x="26" y="35"/>
                </a:cxn>
                <a:cxn ang="0">
                  <a:pos x="28" y="27"/>
                </a:cxn>
                <a:cxn ang="0">
                  <a:pos x="27" y="16"/>
                </a:cxn>
                <a:cxn ang="0">
                  <a:pos x="27" y="15"/>
                </a:cxn>
                <a:cxn ang="0">
                  <a:pos x="27" y="15"/>
                </a:cxn>
                <a:cxn ang="0">
                  <a:pos x="25" y="10"/>
                </a:cxn>
                <a:cxn ang="0">
                  <a:pos x="17" y="13"/>
                </a:cxn>
                <a:cxn ang="0">
                  <a:pos x="15" y="10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1" y="12"/>
                </a:cxn>
                <a:cxn ang="0">
                  <a:pos x="4" y="11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4" y="17"/>
                </a:cxn>
                <a:cxn ang="0">
                  <a:pos x="2" y="20"/>
                </a:cxn>
                <a:cxn ang="0">
                  <a:pos x="3" y="22"/>
                </a:cxn>
                <a:cxn ang="0">
                  <a:pos x="3" y="30"/>
                </a:cxn>
                <a:cxn ang="0">
                  <a:pos x="4" y="31"/>
                </a:cxn>
                <a:cxn ang="0">
                  <a:pos x="10" y="28"/>
                </a:cxn>
                <a:cxn ang="0">
                  <a:pos x="5" y="30"/>
                </a:cxn>
                <a:cxn ang="0">
                  <a:pos x="3" y="33"/>
                </a:cxn>
                <a:cxn ang="0">
                  <a:pos x="0" y="34"/>
                </a:cxn>
                <a:cxn ang="0">
                  <a:pos x="2" y="36"/>
                </a:cxn>
              </a:cxnLst>
              <a:rect l="0" t="0" r="r" b="b"/>
              <a:pathLst>
                <a:path w="28" h="42">
                  <a:moveTo>
                    <a:pt x="2" y="36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1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7" y="42"/>
                    <a:pt x="7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8" name="Freeform 339">
              <a:extLst>
                <a:ext uri="{FF2B5EF4-FFF2-40B4-BE49-F238E27FC236}">
                  <a16:creationId xmlns:a16="http://schemas.microsoft.com/office/drawing/2014/main" id="{D69F925C-A880-01AC-6620-AF84BB38C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503" y="2016217"/>
              <a:ext cx="735406" cy="817850"/>
            </a:xfrm>
            <a:custGeom>
              <a:avLst/>
              <a:gdLst/>
              <a:ahLst/>
              <a:cxnLst>
                <a:cxn ang="0">
                  <a:pos x="68" y="28"/>
                </a:cxn>
                <a:cxn ang="0">
                  <a:pos x="63" y="37"/>
                </a:cxn>
                <a:cxn ang="0">
                  <a:pos x="57" y="12"/>
                </a:cxn>
                <a:cxn ang="0">
                  <a:pos x="41" y="7"/>
                </a:cxn>
                <a:cxn ang="0">
                  <a:pos x="33" y="10"/>
                </a:cxn>
                <a:cxn ang="0">
                  <a:pos x="30" y="15"/>
                </a:cxn>
                <a:cxn ang="0">
                  <a:pos x="29" y="30"/>
                </a:cxn>
                <a:cxn ang="0">
                  <a:pos x="34" y="58"/>
                </a:cxn>
                <a:cxn ang="0">
                  <a:pos x="34" y="54"/>
                </a:cxn>
                <a:cxn ang="0">
                  <a:pos x="34" y="0"/>
                </a:cxn>
                <a:cxn ang="0">
                  <a:pos x="4" y="23"/>
                </a:cxn>
                <a:cxn ang="0">
                  <a:pos x="0" y="51"/>
                </a:cxn>
                <a:cxn ang="0">
                  <a:pos x="4" y="62"/>
                </a:cxn>
                <a:cxn ang="0">
                  <a:pos x="27" y="79"/>
                </a:cxn>
                <a:cxn ang="0">
                  <a:pos x="61" y="84"/>
                </a:cxn>
                <a:cxn ang="0">
                  <a:pos x="68" y="83"/>
                </a:cxn>
                <a:cxn ang="0">
                  <a:pos x="78" y="76"/>
                </a:cxn>
                <a:cxn ang="0">
                  <a:pos x="85" y="86"/>
                </a:cxn>
                <a:cxn ang="0">
                  <a:pos x="88" y="104"/>
                </a:cxn>
                <a:cxn ang="0">
                  <a:pos x="104" y="107"/>
                </a:cxn>
                <a:cxn ang="0">
                  <a:pos x="116" y="128"/>
                </a:cxn>
                <a:cxn ang="0">
                  <a:pos x="105" y="156"/>
                </a:cxn>
                <a:cxn ang="0">
                  <a:pos x="83" y="159"/>
                </a:cxn>
                <a:cxn ang="0">
                  <a:pos x="88" y="177"/>
                </a:cxn>
                <a:cxn ang="0">
                  <a:pos x="102" y="174"/>
                </a:cxn>
                <a:cxn ang="0">
                  <a:pos x="113" y="180"/>
                </a:cxn>
                <a:cxn ang="0">
                  <a:pos x="130" y="198"/>
                </a:cxn>
                <a:cxn ang="0">
                  <a:pos x="136" y="197"/>
                </a:cxn>
                <a:cxn ang="0">
                  <a:pos x="150" y="208"/>
                </a:cxn>
                <a:cxn ang="0">
                  <a:pos x="158" y="203"/>
                </a:cxn>
                <a:cxn ang="0">
                  <a:pos x="148" y="186"/>
                </a:cxn>
                <a:cxn ang="0">
                  <a:pos x="167" y="200"/>
                </a:cxn>
                <a:cxn ang="0">
                  <a:pos x="165" y="188"/>
                </a:cxn>
                <a:cxn ang="0">
                  <a:pos x="164" y="177"/>
                </a:cxn>
                <a:cxn ang="0">
                  <a:pos x="160" y="166"/>
                </a:cxn>
                <a:cxn ang="0">
                  <a:pos x="154" y="166"/>
                </a:cxn>
                <a:cxn ang="0">
                  <a:pos x="146" y="151"/>
                </a:cxn>
                <a:cxn ang="0">
                  <a:pos x="150" y="144"/>
                </a:cxn>
                <a:cxn ang="0">
                  <a:pos x="159" y="150"/>
                </a:cxn>
                <a:cxn ang="0">
                  <a:pos x="166" y="160"/>
                </a:cxn>
                <a:cxn ang="0">
                  <a:pos x="174" y="166"/>
                </a:cxn>
                <a:cxn ang="0">
                  <a:pos x="182" y="150"/>
                </a:cxn>
                <a:cxn ang="0">
                  <a:pos x="187" y="145"/>
                </a:cxn>
                <a:cxn ang="0">
                  <a:pos x="183" y="133"/>
                </a:cxn>
                <a:cxn ang="0">
                  <a:pos x="168" y="119"/>
                </a:cxn>
                <a:cxn ang="0">
                  <a:pos x="157" y="115"/>
                </a:cxn>
                <a:cxn ang="0">
                  <a:pos x="144" y="105"/>
                </a:cxn>
                <a:cxn ang="0">
                  <a:pos x="143" y="95"/>
                </a:cxn>
                <a:cxn ang="0">
                  <a:pos x="151" y="80"/>
                </a:cxn>
                <a:cxn ang="0">
                  <a:pos x="141" y="76"/>
                </a:cxn>
                <a:cxn ang="0">
                  <a:pos x="135" y="64"/>
                </a:cxn>
                <a:cxn ang="0">
                  <a:pos x="129" y="61"/>
                </a:cxn>
                <a:cxn ang="0">
                  <a:pos x="123" y="50"/>
                </a:cxn>
                <a:cxn ang="0">
                  <a:pos x="110" y="49"/>
                </a:cxn>
                <a:cxn ang="0">
                  <a:pos x="109" y="44"/>
                </a:cxn>
                <a:cxn ang="0">
                  <a:pos x="104" y="38"/>
                </a:cxn>
              </a:cxnLst>
              <a:rect l="0" t="0" r="r" b="b"/>
              <a:pathLst>
                <a:path w="189" h="210">
                  <a:moveTo>
                    <a:pt x="82" y="23"/>
                  </a:moveTo>
                  <a:cubicBezTo>
                    <a:pt x="82" y="23"/>
                    <a:pt x="82" y="23"/>
                    <a:pt x="82" y="23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8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3" y="37"/>
                    <a:pt x="63" y="37"/>
                  </a:cubicBezTo>
                  <a:cubicBezTo>
                    <a:pt x="63" y="37"/>
                    <a:pt x="63" y="37"/>
                    <a:pt x="62" y="37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2" y="16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0" y="15"/>
                    <a:pt x="30" y="15"/>
                  </a:cubicBezTo>
                  <a:cubicBezTo>
                    <a:pt x="30" y="15"/>
                    <a:pt x="30" y="16"/>
                    <a:pt x="29" y="16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3"/>
                    <a:pt x="4" y="2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5" y="58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cubicBezTo>
                    <a:pt x="4" y="58"/>
                    <a:pt x="4" y="59"/>
                    <a:pt x="4" y="59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20" y="74"/>
                    <a:pt x="20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4"/>
                    <a:pt x="61" y="84"/>
                    <a:pt x="61" y="83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6"/>
                    <a:pt x="81" y="76"/>
                    <a:pt x="81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86"/>
                    <a:pt x="85" y="87"/>
                    <a:pt x="85" y="87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88" y="97"/>
                    <a:pt x="88" y="97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9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7"/>
                    <a:pt x="104" y="107"/>
                    <a:pt x="104" y="106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108" y="155"/>
                    <a:pt x="108" y="155"/>
                    <a:pt x="108" y="155"/>
                  </a:cubicBezTo>
                  <a:cubicBezTo>
                    <a:pt x="108" y="157"/>
                    <a:pt x="108" y="157"/>
                    <a:pt x="108" y="157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05" y="156"/>
                    <a:pt x="104" y="156"/>
                    <a:pt x="104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7" y="160"/>
                    <a:pt x="84" y="157"/>
                    <a:pt x="84" y="157"/>
                  </a:cubicBezTo>
                  <a:cubicBezTo>
                    <a:pt x="84" y="157"/>
                    <a:pt x="84" y="157"/>
                    <a:pt x="83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3" y="173"/>
                    <a:pt x="103" y="173"/>
                    <a:pt x="103" y="173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9" y="171"/>
                    <a:pt x="109" y="171"/>
                    <a:pt x="109" y="171"/>
                  </a:cubicBezTo>
                  <a:cubicBezTo>
                    <a:pt x="113" y="180"/>
                    <a:pt x="113" y="180"/>
                    <a:pt x="113" y="180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0" y="187"/>
                    <a:pt x="120" y="187"/>
                    <a:pt x="120" y="187"/>
                  </a:cubicBezTo>
                  <a:cubicBezTo>
                    <a:pt x="119" y="186"/>
                    <a:pt x="119" y="186"/>
                    <a:pt x="119" y="186"/>
                  </a:cubicBezTo>
                  <a:cubicBezTo>
                    <a:pt x="119" y="186"/>
                    <a:pt x="119" y="186"/>
                    <a:pt x="118" y="186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32" y="196"/>
                    <a:pt x="132" y="196"/>
                    <a:pt x="132" y="196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6" y="197"/>
                    <a:pt x="136" y="197"/>
                    <a:pt x="136" y="197"/>
                  </a:cubicBezTo>
                  <a:cubicBezTo>
                    <a:pt x="138" y="203"/>
                    <a:pt x="138" y="203"/>
                    <a:pt x="138" y="203"/>
                  </a:cubicBezTo>
                  <a:cubicBezTo>
                    <a:pt x="138" y="203"/>
                    <a:pt x="138" y="203"/>
                    <a:pt x="138" y="203"/>
                  </a:cubicBezTo>
                  <a:cubicBezTo>
                    <a:pt x="138" y="203"/>
                    <a:pt x="138" y="203"/>
                    <a:pt x="138" y="203"/>
                  </a:cubicBezTo>
                  <a:cubicBezTo>
                    <a:pt x="138" y="203"/>
                    <a:pt x="138" y="203"/>
                    <a:pt x="139" y="203"/>
                  </a:cubicBezTo>
                  <a:cubicBezTo>
                    <a:pt x="140" y="202"/>
                    <a:pt x="140" y="202"/>
                    <a:pt x="140" y="20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8"/>
                    <a:pt x="150" y="208"/>
                    <a:pt x="150" y="208"/>
                  </a:cubicBezTo>
                  <a:cubicBezTo>
                    <a:pt x="150" y="208"/>
                    <a:pt x="150" y="208"/>
                    <a:pt x="150" y="208"/>
                  </a:cubicBezTo>
                  <a:cubicBezTo>
                    <a:pt x="153" y="207"/>
                    <a:pt x="153" y="207"/>
                    <a:pt x="153" y="20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58" y="210"/>
                    <a:pt x="158" y="210"/>
                  </a:cubicBezTo>
                  <a:cubicBezTo>
                    <a:pt x="158" y="210"/>
                    <a:pt x="159" y="210"/>
                    <a:pt x="159" y="210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1" y="186"/>
                    <a:pt x="141" y="186"/>
                    <a:pt x="141" y="186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5" y="201"/>
                    <a:pt x="165" y="201"/>
                    <a:pt x="165" y="201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7" y="200"/>
                    <a:pt x="167" y="200"/>
                    <a:pt x="167" y="200"/>
                  </a:cubicBezTo>
                  <a:cubicBezTo>
                    <a:pt x="167" y="200"/>
                    <a:pt x="167" y="200"/>
                    <a:pt x="167" y="200"/>
                  </a:cubicBezTo>
                  <a:cubicBezTo>
                    <a:pt x="165" y="196"/>
                    <a:pt x="165" y="196"/>
                    <a:pt x="165" y="196"/>
                  </a:cubicBezTo>
                  <a:cubicBezTo>
                    <a:pt x="165" y="196"/>
                    <a:pt x="168" y="197"/>
                    <a:pt x="168" y="197"/>
                  </a:cubicBezTo>
                  <a:cubicBezTo>
                    <a:pt x="168" y="197"/>
                    <a:pt x="168" y="197"/>
                    <a:pt x="168" y="197"/>
                  </a:cubicBezTo>
                  <a:cubicBezTo>
                    <a:pt x="168" y="197"/>
                    <a:pt x="168" y="197"/>
                    <a:pt x="168" y="196"/>
                  </a:cubicBezTo>
                  <a:cubicBezTo>
                    <a:pt x="168" y="193"/>
                    <a:pt x="168" y="193"/>
                    <a:pt x="168" y="193"/>
                  </a:cubicBezTo>
                  <a:cubicBezTo>
                    <a:pt x="165" y="190"/>
                    <a:pt x="165" y="190"/>
                    <a:pt x="165" y="19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68" y="179"/>
                    <a:pt x="168" y="179"/>
                    <a:pt x="168" y="179"/>
                  </a:cubicBezTo>
                  <a:cubicBezTo>
                    <a:pt x="168" y="179"/>
                    <a:pt x="168" y="179"/>
                    <a:pt x="168" y="179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65" y="171"/>
                    <a:pt x="165" y="171"/>
                    <a:pt x="165" y="171"/>
                  </a:cubicBezTo>
                  <a:cubicBezTo>
                    <a:pt x="165" y="171"/>
                    <a:pt x="165" y="171"/>
                    <a:pt x="165" y="171"/>
                  </a:cubicBezTo>
                  <a:cubicBezTo>
                    <a:pt x="163" y="169"/>
                    <a:pt x="163" y="169"/>
                    <a:pt x="163" y="169"/>
                  </a:cubicBezTo>
                  <a:cubicBezTo>
                    <a:pt x="163" y="169"/>
                    <a:pt x="163" y="169"/>
                    <a:pt x="162" y="169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1" y="167"/>
                    <a:pt x="161" y="167"/>
                    <a:pt x="161" y="167"/>
                  </a:cubicBezTo>
                  <a:cubicBezTo>
                    <a:pt x="161" y="167"/>
                    <a:pt x="160" y="166"/>
                    <a:pt x="160" y="166"/>
                  </a:cubicBezTo>
                  <a:cubicBezTo>
                    <a:pt x="160" y="166"/>
                    <a:pt x="160" y="166"/>
                    <a:pt x="160" y="166"/>
                  </a:cubicBezTo>
                  <a:cubicBezTo>
                    <a:pt x="160" y="166"/>
                    <a:pt x="160" y="166"/>
                    <a:pt x="160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8" y="166"/>
                    <a:pt x="158" y="166"/>
                    <a:pt x="158" y="166"/>
                  </a:cubicBezTo>
                  <a:cubicBezTo>
                    <a:pt x="158" y="166"/>
                    <a:pt x="158" y="166"/>
                    <a:pt x="158" y="166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4" y="165"/>
                    <a:pt x="154" y="165"/>
                    <a:pt x="154" y="166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2" y="161"/>
                    <a:pt x="152" y="161"/>
                    <a:pt x="152" y="161"/>
                  </a:cubicBezTo>
                  <a:cubicBezTo>
                    <a:pt x="152" y="161"/>
                    <a:pt x="152" y="161"/>
                    <a:pt x="152" y="161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5"/>
                    <a:pt x="150" y="154"/>
                    <a:pt x="150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1" y="144"/>
                    <a:pt x="151" y="144"/>
                    <a:pt x="151" y="144"/>
                  </a:cubicBezTo>
                  <a:cubicBezTo>
                    <a:pt x="149" y="141"/>
                    <a:pt x="149" y="141"/>
                    <a:pt x="149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1" y="144"/>
                    <a:pt x="152" y="144"/>
                    <a:pt x="152" y="144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59" y="150"/>
                    <a:pt x="162" y="150"/>
                    <a:pt x="162" y="150"/>
                  </a:cubicBezTo>
                  <a:cubicBezTo>
                    <a:pt x="162" y="154"/>
                    <a:pt x="162" y="154"/>
                    <a:pt x="162" y="154"/>
                  </a:cubicBezTo>
                  <a:cubicBezTo>
                    <a:pt x="165" y="158"/>
                    <a:pt x="165" y="158"/>
                    <a:pt x="165" y="158"/>
                  </a:cubicBezTo>
                  <a:cubicBezTo>
                    <a:pt x="165" y="158"/>
                    <a:pt x="165" y="158"/>
                    <a:pt x="165" y="158"/>
                  </a:cubicBezTo>
                  <a:cubicBezTo>
                    <a:pt x="165" y="158"/>
                    <a:pt x="165" y="158"/>
                    <a:pt x="165" y="158"/>
                  </a:cubicBezTo>
                  <a:cubicBezTo>
                    <a:pt x="165" y="158"/>
                    <a:pt x="165" y="158"/>
                    <a:pt x="165" y="158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7" y="162"/>
                    <a:pt x="167" y="162"/>
                    <a:pt x="167" y="162"/>
                  </a:cubicBezTo>
                  <a:cubicBezTo>
                    <a:pt x="168" y="162"/>
                    <a:pt x="168" y="162"/>
                    <a:pt x="168" y="162"/>
                  </a:cubicBezTo>
                  <a:cubicBezTo>
                    <a:pt x="168" y="162"/>
                    <a:pt x="168" y="162"/>
                    <a:pt x="168" y="162"/>
                  </a:cubicBezTo>
                  <a:cubicBezTo>
                    <a:pt x="170" y="162"/>
                    <a:pt x="170" y="162"/>
                    <a:pt x="170" y="162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7" y="160"/>
                    <a:pt x="177" y="160"/>
                    <a:pt x="177" y="160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9" y="156"/>
                    <a:pt x="179" y="156"/>
                    <a:pt x="179" y="156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4" y="149"/>
                    <a:pt x="184" y="149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5"/>
                    <a:pt x="186" y="145"/>
                    <a:pt x="186" y="145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8" y="128"/>
                    <a:pt x="171" y="129"/>
                    <a:pt x="171" y="129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5" y="118"/>
                    <a:pt x="165" y="118"/>
                    <a:pt x="165" y="118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58" y="113"/>
                    <a:pt x="158" y="113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4" y="109"/>
                    <a:pt x="154" y="109"/>
                    <a:pt x="154" y="108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7" y="104"/>
                    <a:pt x="147" y="103"/>
                    <a:pt x="147" y="103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2" y="83"/>
                    <a:pt x="152" y="83"/>
                    <a:pt x="152" y="83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1" y="80"/>
                    <a:pt x="151" y="80"/>
                    <a:pt x="151" y="80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4" y="73"/>
                    <a:pt x="144" y="73"/>
                    <a:pt x="144" y="73"/>
                  </a:cubicBezTo>
                  <a:cubicBezTo>
                    <a:pt x="144" y="73"/>
                    <a:pt x="144" y="73"/>
                    <a:pt x="144" y="73"/>
                  </a:cubicBezTo>
                  <a:cubicBezTo>
                    <a:pt x="144" y="73"/>
                    <a:pt x="144" y="74"/>
                    <a:pt x="144" y="74"/>
                  </a:cubicBezTo>
                  <a:cubicBezTo>
                    <a:pt x="143" y="77"/>
                    <a:pt x="143" y="77"/>
                    <a:pt x="143" y="77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41" y="75"/>
                    <a:pt x="136" y="76"/>
                    <a:pt x="136" y="76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2" y="68"/>
                    <a:pt x="142" y="68"/>
                    <a:pt x="142" y="67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9"/>
                    <a:pt x="128" y="58"/>
                    <a:pt x="128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9" y="48"/>
                    <a:pt x="109" y="48"/>
                    <a:pt x="108" y="48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8" y="43"/>
                    <a:pt x="108" y="43"/>
                  </a:cubicBezTo>
                  <a:cubicBezTo>
                    <a:pt x="100" y="45"/>
                    <a:pt x="100" y="45"/>
                    <a:pt x="100" y="45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4" y="43"/>
                    <a:pt x="104" y="42"/>
                    <a:pt x="104" y="42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2" y="23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39" name="Freeform 340">
              <a:extLst>
                <a:ext uri="{FF2B5EF4-FFF2-40B4-BE49-F238E27FC236}">
                  <a16:creationId xmlns:a16="http://schemas.microsoft.com/office/drawing/2014/main" id="{AE345CAD-B155-CEB0-6DC2-1041AEACA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946" y="3149006"/>
              <a:ext cx="65956" cy="6265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1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0" y="11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6" y="12"/>
                </a:cxn>
                <a:cxn ang="0">
                  <a:pos x="17" y="11"/>
                </a:cxn>
                <a:cxn ang="0">
                  <a:pos x="17" y="10"/>
                </a:cxn>
                <a:cxn ang="0">
                  <a:pos x="17" y="10"/>
                </a:cxn>
                <a:cxn ang="0">
                  <a:pos x="14" y="8"/>
                </a:cxn>
                <a:cxn ang="0">
                  <a:pos x="15" y="5"/>
                </a:cxn>
                <a:cxn ang="0">
                  <a:pos x="14" y="5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3" y="5"/>
                </a:cxn>
                <a:cxn ang="0">
                  <a:pos x="0" y="10"/>
                </a:cxn>
              </a:cxnLst>
              <a:rect l="0" t="0" r="r" b="b"/>
              <a:pathLst>
                <a:path w="17" h="16">
                  <a:moveTo>
                    <a:pt x="0" y="10"/>
                  </a:moveTo>
                  <a:cubicBezTo>
                    <a:pt x="0" y="10"/>
                    <a:pt x="0" y="10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0" name="Freeform 341">
              <a:extLst>
                <a:ext uri="{FF2B5EF4-FFF2-40B4-BE49-F238E27FC236}">
                  <a16:creationId xmlns:a16="http://schemas.microsoft.com/office/drawing/2014/main" id="{071D155E-5B71-31C4-E797-738D8C5C2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115" y="3200121"/>
              <a:ext cx="14840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7"/>
                </a:cxn>
                <a:cxn ang="0">
                  <a:pos x="9" y="0"/>
                </a:cxn>
                <a:cxn ang="0">
                  <a:pos x="0" y="7"/>
                </a:cxn>
                <a:cxn ang="0">
                  <a:pos x="0" y="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0" y="7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1" name="Rectangle 342">
              <a:extLst>
                <a:ext uri="{FF2B5EF4-FFF2-40B4-BE49-F238E27FC236}">
                  <a16:creationId xmlns:a16="http://schemas.microsoft.com/office/drawing/2014/main" id="{D2AB3B6C-0455-B0E5-CE63-5CBCC5454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356" y="2378973"/>
              <a:ext cx="1649" cy="1649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2" name="Freeform 343">
              <a:extLst>
                <a:ext uri="{FF2B5EF4-FFF2-40B4-BE49-F238E27FC236}">
                  <a16:creationId xmlns:a16="http://schemas.microsoft.com/office/drawing/2014/main" id="{D9E51239-E682-0814-7784-1D202E7DB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488" y="3153952"/>
              <a:ext cx="1649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3" name="Freeform 344">
              <a:extLst>
                <a:ext uri="{FF2B5EF4-FFF2-40B4-BE49-F238E27FC236}">
                  <a16:creationId xmlns:a16="http://schemas.microsoft.com/office/drawing/2014/main" id="{31301B49-A41F-E0AA-C356-4741128C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570" y="2378973"/>
              <a:ext cx="28031" cy="26382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4" y="5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1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4" name="Freeform 345">
              <a:extLst>
                <a:ext uri="{FF2B5EF4-FFF2-40B4-BE49-F238E27FC236}">
                  <a16:creationId xmlns:a16="http://schemas.microsoft.com/office/drawing/2014/main" id="{B0560396-1718-8D0C-9012-1D026237A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081" y="2842312"/>
              <a:ext cx="24733" cy="1978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5" name="Freeform 346">
              <a:extLst>
                <a:ext uri="{FF2B5EF4-FFF2-40B4-BE49-F238E27FC236}">
                  <a16:creationId xmlns:a16="http://schemas.microsoft.com/office/drawing/2014/main" id="{3F4F3FC5-BBC2-DFC9-C926-75C25619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778" y="1801861"/>
              <a:ext cx="34627" cy="23084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6" name="Freeform 347">
              <a:extLst>
                <a:ext uri="{FF2B5EF4-FFF2-40B4-BE49-F238E27FC236}">
                  <a16:creationId xmlns:a16="http://schemas.microsoft.com/office/drawing/2014/main" id="{5F4A2D41-2D0D-3F7B-587F-9876F336C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926" y="2782952"/>
              <a:ext cx="19787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1" y="0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7" name="Freeform 348">
              <a:extLst>
                <a:ext uri="{FF2B5EF4-FFF2-40B4-BE49-F238E27FC236}">
                  <a16:creationId xmlns:a16="http://schemas.microsoft.com/office/drawing/2014/main" id="{A98A38DC-A908-AEC0-47A1-4CED9FBD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741" y="3191877"/>
              <a:ext cx="11542" cy="16489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8" name="Freeform 349">
              <a:extLst>
                <a:ext uri="{FF2B5EF4-FFF2-40B4-BE49-F238E27FC236}">
                  <a16:creationId xmlns:a16="http://schemas.microsoft.com/office/drawing/2014/main" id="{8B992FE5-33E3-AD48-3155-AE8615324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359" y="3122623"/>
              <a:ext cx="6596" cy="3132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19">
                  <a:moveTo>
                    <a:pt x="4" y="0"/>
                  </a:moveTo>
                  <a:lnTo>
                    <a:pt x="0" y="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49" name="Freeform 350">
              <a:extLst>
                <a:ext uri="{FF2B5EF4-FFF2-40B4-BE49-F238E27FC236}">
                  <a16:creationId xmlns:a16="http://schemas.microsoft.com/office/drawing/2014/main" id="{2378DB77-F7ED-DB11-FA8B-68EDDBB1D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30" y="3005552"/>
              <a:ext cx="23084" cy="3462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6" h="9">
                  <a:moveTo>
                    <a:pt x="0" y="3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0" name="Freeform 351">
              <a:extLst>
                <a:ext uri="{FF2B5EF4-FFF2-40B4-BE49-F238E27FC236}">
                  <a16:creationId xmlns:a16="http://schemas.microsoft.com/office/drawing/2014/main" id="{F6BF9F2D-349B-8113-42C7-EB2860613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817" y="3091294"/>
              <a:ext cx="6596" cy="32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1" name="Freeform 352">
              <a:extLst>
                <a:ext uri="{FF2B5EF4-FFF2-40B4-BE49-F238E27FC236}">
                  <a16:creationId xmlns:a16="http://schemas.microsoft.com/office/drawing/2014/main" id="{917A72FB-9BE4-50DC-4801-E23CE9D05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359" y="3099539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2" name="Rectangle 353">
              <a:extLst>
                <a:ext uri="{FF2B5EF4-FFF2-40B4-BE49-F238E27FC236}">
                  <a16:creationId xmlns:a16="http://schemas.microsoft.com/office/drawing/2014/main" id="{EF80D63C-D8CB-A581-AD9C-632EFC10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199" y="3134166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3" name="Freeform 354">
              <a:extLst>
                <a:ext uri="{FF2B5EF4-FFF2-40B4-BE49-F238E27FC236}">
                  <a16:creationId xmlns:a16="http://schemas.microsoft.com/office/drawing/2014/main" id="{76A1041E-5A80-7142-8F89-A2719008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412" y="3114379"/>
              <a:ext cx="16489" cy="1648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4" name="Freeform 355">
              <a:extLst>
                <a:ext uri="{FF2B5EF4-FFF2-40B4-BE49-F238E27FC236}">
                  <a16:creationId xmlns:a16="http://schemas.microsoft.com/office/drawing/2014/main" id="{7B760DEB-AC86-7C7B-7B5A-0F73C7229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870" y="3125921"/>
              <a:ext cx="11542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5" name="Freeform 356">
              <a:extLst>
                <a:ext uri="{FF2B5EF4-FFF2-40B4-BE49-F238E27FC236}">
                  <a16:creationId xmlns:a16="http://schemas.microsoft.com/office/drawing/2014/main" id="{E771E7D7-B8D4-83E9-D85E-E42500D5C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626" y="3045126"/>
              <a:ext cx="28031" cy="2638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5" y="5"/>
                </a:cxn>
                <a:cxn ang="0">
                  <a:pos x="4" y="0"/>
                </a:cxn>
                <a:cxn ang="0">
                  <a:pos x="3" y="0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6" name="Freeform 357">
              <a:extLst>
                <a:ext uri="{FF2B5EF4-FFF2-40B4-BE49-F238E27FC236}">
                  <a16:creationId xmlns:a16="http://schemas.microsoft.com/office/drawing/2014/main" id="{2688AC20-FF07-3E37-047C-E94FD1BF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688" y="3242993"/>
              <a:ext cx="14840" cy="1484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7" name="Freeform 358">
              <a:extLst>
                <a:ext uri="{FF2B5EF4-FFF2-40B4-BE49-F238E27FC236}">
                  <a16:creationId xmlns:a16="http://schemas.microsoft.com/office/drawing/2014/main" id="{17175914-57F4-01FD-AA11-6361A8F9E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614" y="3251237"/>
              <a:ext cx="34627" cy="1978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" h="5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8" name="Freeform 359">
              <a:extLst>
                <a:ext uri="{FF2B5EF4-FFF2-40B4-BE49-F238E27FC236}">
                  <a16:creationId xmlns:a16="http://schemas.microsoft.com/office/drawing/2014/main" id="{3EA6DF4E-D5EB-8835-AC6A-BF5EDC26D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528" y="3239695"/>
              <a:ext cx="3298" cy="32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59" name="Freeform 360">
              <a:extLst>
                <a:ext uri="{FF2B5EF4-FFF2-40B4-BE49-F238E27FC236}">
                  <a16:creationId xmlns:a16="http://schemas.microsoft.com/office/drawing/2014/main" id="{1E1E18BA-15AD-76C0-2284-DC343015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2900023"/>
              <a:ext cx="14840" cy="1978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3" y="3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0" name="Freeform 361">
              <a:extLst>
                <a:ext uri="{FF2B5EF4-FFF2-40B4-BE49-F238E27FC236}">
                  <a16:creationId xmlns:a16="http://schemas.microsoft.com/office/drawing/2014/main" id="{2A7E97B8-2478-90E8-51C4-6D1A97AC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720" y="1824946"/>
              <a:ext cx="26382" cy="31329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5" y="3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7" y="6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8"/>
                </a:cxn>
                <a:cxn ang="0">
                  <a:pos x="3" y="8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1" name="Freeform 362">
              <a:extLst>
                <a:ext uri="{FF2B5EF4-FFF2-40B4-BE49-F238E27FC236}">
                  <a16:creationId xmlns:a16="http://schemas.microsoft.com/office/drawing/2014/main" id="{6445760F-A84B-13A3-8C0F-98444D65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018" y="1681492"/>
              <a:ext cx="440254" cy="272067"/>
            </a:xfrm>
            <a:custGeom>
              <a:avLst/>
              <a:gdLst/>
              <a:ahLst/>
              <a:cxnLst>
                <a:cxn ang="0">
                  <a:pos x="111" y="42"/>
                </a:cxn>
                <a:cxn ang="0">
                  <a:pos x="95" y="33"/>
                </a:cxn>
                <a:cxn ang="0">
                  <a:pos x="69" y="44"/>
                </a:cxn>
                <a:cxn ang="0">
                  <a:pos x="67" y="46"/>
                </a:cxn>
                <a:cxn ang="0">
                  <a:pos x="61" y="41"/>
                </a:cxn>
                <a:cxn ang="0">
                  <a:pos x="60" y="41"/>
                </a:cxn>
                <a:cxn ang="0">
                  <a:pos x="58" y="42"/>
                </a:cxn>
                <a:cxn ang="0">
                  <a:pos x="55" y="44"/>
                </a:cxn>
                <a:cxn ang="0">
                  <a:pos x="53" y="39"/>
                </a:cxn>
                <a:cxn ang="0">
                  <a:pos x="47" y="42"/>
                </a:cxn>
                <a:cxn ang="0">
                  <a:pos x="50" y="37"/>
                </a:cxn>
                <a:cxn ang="0">
                  <a:pos x="40" y="32"/>
                </a:cxn>
                <a:cxn ang="0">
                  <a:pos x="37" y="35"/>
                </a:cxn>
                <a:cxn ang="0">
                  <a:pos x="42" y="31"/>
                </a:cxn>
                <a:cxn ang="0">
                  <a:pos x="36" y="27"/>
                </a:cxn>
                <a:cxn ang="0">
                  <a:pos x="50" y="22"/>
                </a:cxn>
                <a:cxn ang="0">
                  <a:pos x="37" y="18"/>
                </a:cxn>
                <a:cxn ang="0">
                  <a:pos x="42" y="17"/>
                </a:cxn>
                <a:cxn ang="0">
                  <a:pos x="35" y="10"/>
                </a:cxn>
                <a:cxn ang="0">
                  <a:pos x="23" y="7"/>
                </a:cxn>
                <a:cxn ang="0">
                  <a:pos x="3" y="0"/>
                </a:cxn>
                <a:cxn ang="0">
                  <a:pos x="4" y="8"/>
                </a:cxn>
                <a:cxn ang="0">
                  <a:pos x="0" y="9"/>
                </a:cxn>
                <a:cxn ang="0">
                  <a:pos x="13" y="24"/>
                </a:cxn>
                <a:cxn ang="0">
                  <a:pos x="28" y="47"/>
                </a:cxn>
                <a:cxn ang="0">
                  <a:pos x="32" y="54"/>
                </a:cxn>
                <a:cxn ang="0">
                  <a:pos x="30" y="61"/>
                </a:cxn>
                <a:cxn ang="0">
                  <a:pos x="34" y="66"/>
                </a:cxn>
                <a:cxn ang="0">
                  <a:pos x="37" y="63"/>
                </a:cxn>
                <a:cxn ang="0">
                  <a:pos x="40" y="66"/>
                </a:cxn>
                <a:cxn ang="0">
                  <a:pos x="47" y="69"/>
                </a:cxn>
                <a:cxn ang="0">
                  <a:pos x="47" y="69"/>
                </a:cxn>
                <a:cxn ang="0">
                  <a:pos x="49" y="63"/>
                </a:cxn>
                <a:cxn ang="0">
                  <a:pos x="51" y="65"/>
                </a:cxn>
                <a:cxn ang="0">
                  <a:pos x="54" y="62"/>
                </a:cxn>
                <a:cxn ang="0">
                  <a:pos x="55" y="69"/>
                </a:cxn>
                <a:cxn ang="0">
                  <a:pos x="74" y="66"/>
                </a:cxn>
                <a:cxn ang="0">
                  <a:pos x="76" y="69"/>
                </a:cxn>
                <a:cxn ang="0">
                  <a:pos x="78" y="68"/>
                </a:cxn>
                <a:cxn ang="0">
                  <a:pos x="87" y="67"/>
                </a:cxn>
                <a:cxn ang="0">
                  <a:pos x="88" y="60"/>
                </a:cxn>
                <a:cxn ang="0">
                  <a:pos x="92" y="69"/>
                </a:cxn>
                <a:cxn ang="0">
                  <a:pos x="98" y="70"/>
                </a:cxn>
                <a:cxn ang="0">
                  <a:pos x="108" y="58"/>
                </a:cxn>
                <a:cxn ang="0">
                  <a:pos x="108" y="57"/>
                </a:cxn>
                <a:cxn ang="0">
                  <a:pos x="113" y="49"/>
                </a:cxn>
              </a:cxnLst>
              <a:rect l="0" t="0" r="r" b="b"/>
              <a:pathLst>
                <a:path w="113" h="70">
                  <a:moveTo>
                    <a:pt x="113" y="49"/>
                  </a:moveTo>
                  <a:cubicBezTo>
                    <a:pt x="112" y="42"/>
                    <a:pt x="112" y="42"/>
                    <a:pt x="112" y="42"/>
                  </a:cubicBezTo>
                  <a:cubicBezTo>
                    <a:pt x="112" y="42"/>
                    <a:pt x="111" y="42"/>
                    <a:pt x="111" y="4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7" y="46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47" y="28"/>
                    <a:pt x="47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7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5"/>
                    <a:pt x="50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4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8" y="68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2"/>
                    <a:pt x="89" y="62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49"/>
                    <a:pt x="113" y="49"/>
                    <a:pt x="113" y="4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2" name="Freeform 363">
              <a:extLst>
                <a:ext uri="{FF2B5EF4-FFF2-40B4-BE49-F238E27FC236}">
                  <a16:creationId xmlns:a16="http://schemas.microsoft.com/office/drawing/2014/main" id="{CD9F0E00-9AC1-4C4D-C9F6-E2F9D0240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485" y="1895848"/>
              <a:ext cx="28031" cy="1978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0" y="3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3" name="Freeform 364">
              <a:extLst>
                <a:ext uri="{FF2B5EF4-FFF2-40B4-BE49-F238E27FC236}">
                  <a16:creationId xmlns:a16="http://schemas.microsoft.com/office/drawing/2014/main" id="{8A7DB4D9-5842-2636-A1DE-3D06AD29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187" y="1895848"/>
              <a:ext cx="23084" cy="659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14" y="0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4" name="Freeform 365">
              <a:extLst>
                <a:ext uri="{FF2B5EF4-FFF2-40B4-BE49-F238E27FC236}">
                  <a16:creationId xmlns:a16="http://schemas.microsoft.com/office/drawing/2014/main" id="{B5F2CFA0-88C4-A730-EF48-AEC29C50C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773" y="2070631"/>
              <a:ext cx="16489" cy="2803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5" name="Freeform 366">
              <a:extLst>
                <a:ext uri="{FF2B5EF4-FFF2-40B4-BE49-F238E27FC236}">
                  <a16:creationId xmlns:a16="http://schemas.microsoft.com/office/drawing/2014/main" id="{B355CE2C-E4DD-7527-BFC1-D257EEBBA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791" y="2016217"/>
              <a:ext cx="65956" cy="774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1" y="20"/>
                </a:cxn>
                <a:cxn ang="0">
                  <a:pos x="11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6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7" h="20">
                  <a:moveTo>
                    <a:pt x="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6" name="Freeform 367">
              <a:extLst>
                <a:ext uri="{FF2B5EF4-FFF2-40B4-BE49-F238E27FC236}">
                  <a16:creationId xmlns:a16="http://schemas.microsoft.com/office/drawing/2014/main" id="{EB87E1E1-55D0-186D-1A87-1A8102338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862" y="2004675"/>
              <a:ext cx="156645" cy="22589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8" y="5"/>
                </a:cxn>
                <a:cxn ang="0">
                  <a:pos x="12" y="8"/>
                </a:cxn>
                <a:cxn ang="0">
                  <a:pos x="7" y="10"/>
                </a:cxn>
                <a:cxn ang="0">
                  <a:pos x="7" y="11"/>
                </a:cxn>
                <a:cxn ang="0">
                  <a:pos x="14" y="17"/>
                </a:cxn>
                <a:cxn ang="0">
                  <a:pos x="13" y="17"/>
                </a:cxn>
                <a:cxn ang="0">
                  <a:pos x="14" y="23"/>
                </a:cxn>
                <a:cxn ang="0">
                  <a:pos x="15" y="26"/>
                </a:cxn>
                <a:cxn ang="0">
                  <a:pos x="4" y="21"/>
                </a:cxn>
                <a:cxn ang="0">
                  <a:pos x="3" y="21"/>
                </a:cxn>
                <a:cxn ang="0">
                  <a:pos x="1" y="22"/>
                </a:cxn>
                <a:cxn ang="0">
                  <a:pos x="0" y="27"/>
                </a:cxn>
                <a:cxn ang="0">
                  <a:pos x="7" y="39"/>
                </a:cxn>
                <a:cxn ang="0">
                  <a:pos x="16" y="45"/>
                </a:cxn>
                <a:cxn ang="0">
                  <a:pos x="22" y="56"/>
                </a:cxn>
                <a:cxn ang="0">
                  <a:pos x="27" y="58"/>
                </a:cxn>
                <a:cxn ang="0">
                  <a:pos x="27" y="57"/>
                </a:cxn>
                <a:cxn ang="0">
                  <a:pos x="30" y="54"/>
                </a:cxn>
                <a:cxn ang="0">
                  <a:pos x="34" y="51"/>
                </a:cxn>
                <a:cxn ang="0">
                  <a:pos x="40" y="46"/>
                </a:cxn>
                <a:cxn ang="0">
                  <a:pos x="38" y="36"/>
                </a:cxn>
                <a:cxn ang="0">
                  <a:pos x="40" y="3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5" y="26"/>
                </a:cxn>
                <a:cxn ang="0">
                  <a:pos x="32" y="20"/>
                </a:cxn>
                <a:cxn ang="0">
                  <a:pos x="27" y="22"/>
                </a:cxn>
                <a:cxn ang="0">
                  <a:pos x="34" y="14"/>
                </a:cxn>
                <a:cxn ang="0">
                  <a:pos x="32" y="9"/>
                </a:cxn>
                <a:cxn ang="0">
                  <a:pos x="36" y="3"/>
                </a:cxn>
                <a:cxn ang="0">
                  <a:pos x="33" y="0"/>
                </a:cxn>
              </a:cxnLst>
              <a:rect l="0" t="0" r="r" b="b"/>
              <a:pathLst>
                <a:path w="40" h="58">
                  <a:moveTo>
                    <a:pt x="33" y="0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6"/>
                    <a:pt x="23" y="57"/>
                    <a:pt x="23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7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4" y="51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2"/>
                    <a:pt x="40" y="32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7" name="Freeform 368">
              <a:extLst>
                <a:ext uri="{FF2B5EF4-FFF2-40B4-BE49-F238E27FC236}">
                  <a16:creationId xmlns:a16="http://schemas.microsoft.com/office/drawing/2014/main" id="{C9787457-803C-7D4F-4E06-688D91263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445" y="2776356"/>
              <a:ext cx="51116" cy="46169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0"/>
                </a:cxn>
                <a:cxn ang="0">
                  <a:pos x="9" y="0"/>
                </a:cxn>
                <a:cxn ang="0">
                  <a:pos x="4" y="3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1" y="12"/>
                </a:cxn>
                <a:cxn ang="0">
                  <a:pos x="5" y="11"/>
                </a:cxn>
                <a:cxn ang="0">
                  <a:pos x="12" y="4"/>
                </a:cxn>
                <a:cxn ang="0">
                  <a:pos x="13" y="1"/>
                </a:cxn>
                <a:cxn ang="0">
                  <a:pos x="13" y="1"/>
                </a:cxn>
              </a:cxnLst>
              <a:rect l="0" t="0" r="r" b="b"/>
              <a:pathLst>
                <a:path w="13" h="12">
                  <a:moveTo>
                    <a:pt x="13" y="1"/>
                  </a:moveTo>
                  <a:cubicBezTo>
                    <a:pt x="13" y="1"/>
                    <a:pt x="13" y="0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8" name="Freeform 369">
              <a:extLst>
                <a:ext uri="{FF2B5EF4-FFF2-40B4-BE49-F238E27FC236}">
                  <a16:creationId xmlns:a16="http://schemas.microsoft.com/office/drawing/2014/main" id="{4AA85853-F70D-86BA-DE2B-A4446D05D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395" y="2050844"/>
              <a:ext cx="463338" cy="382543"/>
            </a:xfrm>
            <a:custGeom>
              <a:avLst/>
              <a:gdLst/>
              <a:ahLst/>
              <a:cxnLst>
                <a:cxn ang="0">
                  <a:pos x="114" y="76"/>
                </a:cxn>
                <a:cxn ang="0">
                  <a:pos x="114" y="76"/>
                </a:cxn>
                <a:cxn ang="0">
                  <a:pos x="116" y="76"/>
                </a:cxn>
                <a:cxn ang="0">
                  <a:pos x="119" y="70"/>
                </a:cxn>
                <a:cxn ang="0">
                  <a:pos x="115" y="66"/>
                </a:cxn>
                <a:cxn ang="0">
                  <a:pos x="102" y="57"/>
                </a:cxn>
                <a:cxn ang="0">
                  <a:pos x="92" y="30"/>
                </a:cxn>
                <a:cxn ang="0">
                  <a:pos x="89" y="13"/>
                </a:cxn>
                <a:cxn ang="0">
                  <a:pos x="80" y="2"/>
                </a:cxn>
                <a:cxn ang="0">
                  <a:pos x="78" y="2"/>
                </a:cxn>
                <a:cxn ang="0">
                  <a:pos x="71" y="1"/>
                </a:cxn>
                <a:cxn ang="0">
                  <a:pos x="72" y="3"/>
                </a:cxn>
                <a:cxn ang="0">
                  <a:pos x="73" y="24"/>
                </a:cxn>
                <a:cxn ang="0">
                  <a:pos x="70" y="35"/>
                </a:cxn>
                <a:cxn ang="0">
                  <a:pos x="69" y="29"/>
                </a:cxn>
                <a:cxn ang="0">
                  <a:pos x="56" y="8"/>
                </a:cxn>
                <a:cxn ang="0">
                  <a:pos x="55" y="9"/>
                </a:cxn>
                <a:cxn ang="0">
                  <a:pos x="57" y="15"/>
                </a:cxn>
                <a:cxn ang="0">
                  <a:pos x="47" y="22"/>
                </a:cxn>
                <a:cxn ang="0">
                  <a:pos x="39" y="8"/>
                </a:cxn>
                <a:cxn ang="0">
                  <a:pos x="35" y="10"/>
                </a:cxn>
                <a:cxn ang="0">
                  <a:pos x="30" y="17"/>
                </a:cxn>
                <a:cxn ang="0">
                  <a:pos x="31" y="2"/>
                </a:cxn>
                <a:cxn ang="0">
                  <a:pos x="28" y="0"/>
                </a:cxn>
                <a:cxn ang="0">
                  <a:pos x="3" y="22"/>
                </a:cxn>
                <a:cxn ang="0">
                  <a:pos x="0" y="33"/>
                </a:cxn>
                <a:cxn ang="0">
                  <a:pos x="7" y="37"/>
                </a:cxn>
                <a:cxn ang="0">
                  <a:pos x="5" y="42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5" y="50"/>
                </a:cxn>
                <a:cxn ang="0">
                  <a:pos x="9" y="58"/>
                </a:cxn>
                <a:cxn ang="0">
                  <a:pos x="45" y="62"/>
                </a:cxn>
                <a:cxn ang="0">
                  <a:pos x="11" y="69"/>
                </a:cxn>
                <a:cxn ang="0">
                  <a:pos x="16" y="80"/>
                </a:cxn>
                <a:cxn ang="0">
                  <a:pos x="35" y="87"/>
                </a:cxn>
                <a:cxn ang="0">
                  <a:pos x="39" y="96"/>
                </a:cxn>
                <a:cxn ang="0">
                  <a:pos x="38" y="98"/>
                </a:cxn>
                <a:cxn ang="0">
                  <a:pos x="76" y="89"/>
                </a:cxn>
                <a:cxn ang="0">
                  <a:pos x="82" y="81"/>
                </a:cxn>
                <a:cxn ang="0">
                  <a:pos x="91" y="87"/>
                </a:cxn>
                <a:cxn ang="0">
                  <a:pos x="90" y="90"/>
                </a:cxn>
                <a:cxn ang="0">
                  <a:pos x="114" y="86"/>
                </a:cxn>
                <a:cxn ang="0">
                  <a:pos x="110" y="84"/>
                </a:cxn>
                <a:cxn ang="0">
                  <a:pos x="111" y="79"/>
                </a:cxn>
                <a:cxn ang="0">
                  <a:pos x="105" y="83"/>
                </a:cxn>
                <a:cxn ang="0">
                  <a:pos x="108" y="79"/>
                </a:cxn>
                <a:cxn ang="0">
                  <a:pos x="111" y="72"/>
                </a:cxn>
              </a:cxnLst>
              <a:rect l="0" t="0" r="r" b="b"/>
              <a:pathLst>
                <a:path w="119" h="98">
                  <a:moveTo>
                    <a:pt x="112" y="75"/>
                  </a:moveTo>
                  <a:cubicBezTo>
                    <a:pt x="112" y="76"/>
                    <a:pt x="112" y="76"/>
                    <a:pt x="112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9" y="67"/>
                    <a:pt x="118" y="66"/>
                    <a:pt x="118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7" y="57"/>
                    <a:pt x="106" y="57"/>
                    <a:pt x="106" y="57"/>
                  </a:cubicBezTo>
                  <a:cubicBezTo>
                    <a:pt x="106" y="57"/>
                    <a:pt x="102" y="57"/>
                    <a:pt x="102" y="57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9"/>
                    <a:pt x="55" y="9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7"/>
                    <a:pt x="39" y="7"/>
                  </a:cubicBezTo>
                  <a:cubicBezTo>
                    <a:pt x="39" y="7"/>
                    <a:pt x="39" y="8"/>
                    <a:pt x="39" y="8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1" y="38"/>
                    <a:pt x="7" y="37"/>
                    <a:pt x="7" y="37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2"/>
                    <a:pt x="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4"/>
                    <a:pt x="6" y="44"/>
                  </a:cubicBezTo>
                  <a:cubicBezTo>
                    <a:pt x="6" y="44"/>
                    <a:pt x="21" y="40"/>
                    <a:pt x="21" y="4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7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8"/>
                    <a:pt x="37" y="98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98"/>
                    <a:pt x="62" y="95"/>
                    <a:pt x="62" y="95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7" y="88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5"/>
                    <a:pt x="83" y="85"/>
                    <a:pt x="83" y="85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90"/>
                    <a:pt x="90" y="9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90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5" y="86"/>
                    <a:pt x="115" y="86"/>
                    <a:pt x="114" y="86"/>
                  </a:cubicBezTo>
                  <a:cubicBezTo>
                    <a:pt x="110" y="84"/>
                    <a:pt x="110" y="84"/>
                    <a:pt x="110" y="84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79"/>
                    <a:pt x="110" y="79"/>
                    <a:pt x="110" y="79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8" y="79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11" y="72"/>
                    <a:pt x="111" y="72"/>
                    <a:pt x="111" y="72"/>
                  </a:cubicBezTo>
                  <a:lnTo>
                    <a:pt x="112" y="7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69" name="Freeform 370">
              <a:extLst>
                <a:ext uri="{FF2B5EF4-FFF2-40B4-BE49-F238E27FC236}">
                  <a16:creationId xmlns:a16="http://schemas.microsoft.com/office/drawing/2014/main" id="{8D6B5BF8-064D-D70B-C3F4-AAA881DF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062" y="2331156"/>
              <a:ext cx="112125" cy="102231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21" y="26"/>
                </a:cxn>
                <a:cxn ang="0">
                  <a:pos x="21" y="26"/>
                </a:cxn>
                <a:cxn ang="0">
                  <a:pos x="22" y="26"/>
                </a:cxn>
                <a:cxn ang="0">
                  <a:pos x="29" y="20"/>
                </a:cxn>
                <a:cxn ang="0">
                  <a:pos x="29" y="19"/>
                </a:cxn>
                <a:cxn ang="0">
                  <a:pos x="29" y="19"/>
                </a:cxn>
                <a:cxn ang="0">
                  <a:pos x="28" y="19"/>
                </a:cxn>
                <a:cxn ang="0">
                  <a:pos x="27" y="20"/>
                </a:cxn>
                <a:cxn ang="0">
                  <a:pos x="18" y="6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5"/>
                </a:cxn>
                <a:cxn ang="0">
                  <a:pos x="8" y="6"/>
                </a:cxn>
                <a:cxn ang="0">
                  <a:pos x="8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7" y="11"/>
                </a:cxn>
                <a:cxn ang="0">
                  <a:pos x="1" y="15"/>
                </a:cxn>
                <a:cxn ang="0">
                  <a:pos x="0" y="15"/>
                </a:cxn>
              </a:cxnLst>
              <a:rect l="0" t="0" r="r" b="b"/>
              <a:pathLst>
                <a:path w="29" h="26">
                  <a:moveTo>
                    <a:pt x="0" y="1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2" y="26"/>
                    <a:pt x="22" y="26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5"/>
                    <a:pt x="0" y="15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0" name="Freeform 371">
              <a:extLst>
                <a:ext uri="{FF2B5EF4-FFF2-40B4-BE49-F238E27FC236}">
                  <a16:creationId xmlns:a16="http://schemas.microsoft.com/office/drawing/2014/main" id="{1D1AF5F5-7304-CDA8-9E87-FF167B7F5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204" y="1852977"/>
              <a:ext cx="34627" cy="3792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8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8" y="10"/>
                </a:cxn>
              </a:cxnLst>
              <a:rect l="0" t="0" r="r" b="b"/>
              <a:pathLst>
                <a:path w="9" h="10"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1" name="Freeform 372">
              <a:extLst>
                <a:ext uri="{FF2B5EF4-FFF2-40B4-BE49-F238E27FC236}">
                  <a16:creationId xmlns:a16="http://schemas.microsoft.com/office/drawing/2014/main" id="{A2F987DC-3D9B-896D-D637-23AF81E35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485" y="1907390"/>
              <a:ext cx="1978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lnTo>
                    <a:pt x="1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2" name="Freeform 373">
              <a:extLst>
                <a:ext uri="{FF2B5EF4-FFF2-40B4-BE49-F238E27FC236}">
                  <a16:creationId xmlns:a16="http://schemas.microsoft.com/office/drawing/2014/main" id="{6A77803A-018A-8996-2267-F28939CB5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432" y="2806036"/>
              <a:ext cx="23084" cy="47818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1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2" y="12"/>
                </a:cxn>
              </a:cxnLst>
              <a:rect l="0" t="0" r="r" b="b"/>
              <a:pathLst>
                <a:path w="6" h="12">
                  <a:moveTo>
                    <a:pt x="2" y="12"/>
                  </a:move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3" name="Freeform 374">
              <a:extLst>
                <a:ext uri="{FF2B5EF4-FFF2-40B4-BE49-F238E27FC236}">
                  <a16:creationId xmlns:a16="http://schemas.microsoft.com/office/drawing/2014/main" id="{1641EB7A-E240-42F0-041B-3BD5C0BDA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703" y="2604872"/>
              <a:ext cx="183027" cy="163240"/>
            </a:xfrm>
            <a:custGeom>
              <a:avLst/>
              <a:gdLst/>
              <a:ahLst/>
              <a:cxnLst>
                <a:cxn ang="0">
                  <a:pos x="47" y="32"/>
                </a:cxn>
                <a:cxn ang="0">
                  <a:pos x="47" y="32"/>
                </a:cxn>
                <a:cxn ang="0">
                  <a:pos x="42" y="26"/>
                </a:cxn>
                <a:cxn ang="0">
                  <a:pos x="42" y="26"/>
                </a:cxn>
                <a:cxn ang="0">
                  <a:pos x="37" y="27"/>
                </a:cxn>
                <a:cxn ang="0">
                  <a:pos x="35" y="19"/>
                </a:cxn>
                <a:cxn ang="0">
                  <a:pos x="35" y="18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19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5" y="8"/>
                </a:cxn>
                <a:cxn ang="0">
                  <a:pos x="15" y="4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0" y="1"/>
                </a:cxn>
                <a:cxn ang="0">
                  <a:pos x="9" y="1"/>
                </a:cxn>
                <a:cxn ang="0">
                  <a:pos x="7" y="7"/>
                </a:cxn>
                <a:cxn ang="0">
                  <a:pos x="6" y="20"/>
                </a:cxn>
                <a:cxn ang="0">
                  <a:pos x="6" y="26"/>
                </a:cxn>
                <a:cxn ang="0">
                  <a:pos x="2" y="30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1" y="35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9"/>
                </a:cxn>
                <a:cxn ang="0">
                  <a:pos x="11" y="39"/>
                </a:cxn>
                <a:cxn ang="0">
                  <a:pos x="13" y="41"/>
                </a:cxn>
                <a:cxn ang="0">
                  <a:pos x="13" y="42"/>
                </a:cxn>
                <a:cxn ang="0">
                  <a:pos x="14" y="41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4" y="28"/>
                </a:cxn>
                <a:cxn ang="0">
                  <a:pos x="28" y="27"/>
                </a:cxn>
                <a:cxn ang="0">
                  <a:pos x="27" y="28"/>
                </a:cxn>
                <a:cxn ang="0">
                  <a:pos x="27" y="29"/>
                </a:cxn>
                <a:cxn ang="0">
                  <a:pos x="27" y="29"/>
                </a:cxn>
                <a:cxn ang="0">
                  <a:pos x="32" y="30"/>
                </a:cxn>
                <a:cxn ang="0">
                  <a:pos x="32" y="33"/>
                </a:cxn>
                <a:cxn ang="0">
                  <a:pos x="32" y="34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7" y="32"/>
                </a:cxn>
                <a:cxn ang="0">
                  <a:pos x="47" y="32"/>
                </a:cxn>
              </a:cxnLst>
              <a:rect l="0" t="0" r="r" b="b"/>
              <a:pathLst>
                <a:path w="47" h="42">
                  <a:moveTo>
                    <a:pt x="47" y="32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37" y="27"/>
                    <a:pt x="37" y="2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1" y="39"/>
                    <a:pt x="11" y="3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4"/>
                    <a:pt x="32" y="34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4" name="Freeform 375">
              <a:extLst>
                <a:ext uri="{FF2B5EF4-FFF2-40B4-BE49-F238E27FC236}">
                  <a16:creationId xmlns:a16="http://schemas.microsoft.com/office/drawing/2014/main" id="{48F69938-AAF1-DEBD-D944-CB61A1EDA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303" y="2748325"/>
              <a:ext cx="26382" cy="1978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4" y="5"/>
                </a:cxn>
              </a:cxnLst>
              <a:rect l="0" t="0" r="r" b="b"/>
              <a:pathLst>
                <a:path w="7" h="5">
                  <a:moveTo>
                    <a:pt x="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5" name="Freeform 376">
              <a:extLst>
                <a:ext uri="{FF2B5EF4-FFF2-40B4-BE49-F238E27FC236}">
                  <a16:creationId xmlns:a16="http://schemas.microsoft.com/office/drawing/2014/main" id="{31932F64-E9D9-B3E9-6DEF-CA928C9F5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956" y="2585085"/>
              <a:ext cx="31329" cy="34627"/>
            </a:xfrm>
            <a:custGeom>
              <a:avLst/>
              <a:gdLst/>
              <a:ahLst/>
              <a:cxnLst>
                <a:cxn ang="0">
                  <a:pos x="8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5" y="3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6" name="Freeform 377">
              <a:extLst>
                <a:ext uri="{FF2B5EF4-FFF2-40B4-BE49-F238E27FC236}">
                  <a16:creationId xmlns:a16="http://schemas.microsoft.com/office/drawing/2014/main" id="{BF452662-C359-E5B9-6083-648829BA8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187" y="2339400"/>
              <a:ext cx="31329" cy="23084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8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7" name="Freeform 378">
              <a:extLst>
                <a:ext uri="{FF2B5EF4-FFF2-40B4-BE49-F238E27FC236}">
                  <a16:creationId xmlns:a16="http://schemas.microsoft.com/office/drawing/2014/main" id="{34F01ED0-25CD-2DE2-8AB6-519813B8D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641" y="2456471"/>
              <a:ext cx="36276" cy="26382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9" y="5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9" y="6"/>
                </a:cxn>
              </a:cxnLst>
              <a:rect l="0" t="0" r="r" b="b"/>
              <a:pathLst>
                <a:path w="9" h="7">
                  <a:moveTo>
                    <a:pt x="9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9" y="6"/>
                    <a:pt x="9" y="6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8" name="Freeform 379">
              <a:extLst>
                <a:ext uri="{FF2B5EF4-FFF2-40B4-BE49-F238E27FC236}">
                  <a16:creationId xmlns:a16="http://schemas.microsoft.com/office/drawing/2014/main" id="{2A2D28E5-9F32-E878-AE00-12C7830AF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560" y="1833190"/>
              <a:ext cx="77498" cy="105529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6"/>
                </a:cxn>
                <a:cxn ang="0">
                  <a:pos x="12" y="26"/>
                </a:cxn>
                <a:cxn ang="0">
                  <a:pos x="12" y="27"/>
                </a:cxn>
                <a:cxn ang="0">
                  <a:pos x="12" y="26"/>
                </a:cxn>
                <a:cxn ang="0">
                  <a:pos x="19" y="25"/>
                </a:cxn>
                <a:cxn ang="0">
                  <a:pos x="20" y="24"/>
                </a:cxn>
                <a:cxn ang="0">
                  <a:pos x="20" y="11"/>
                </a:cxn>
                <a:cxn ang="0">
                  <a:pos x="19" y="1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6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20" h="27">
                  <a:moveTo>
                    <a:pt x="0" y="11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79" name="Freeform 380">
              <a:extLst>
                <a:ext uri="{FF2B5EF4-FFF2-40B4-BE49-F238E27FC236}">
                  <a16:creationId xmlns:a16="http://schemas.microsoft.com/office/drawing/2014/main" id="{F96CC75C-A3C3-9E6E-58DC-2C7D13C99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645" y="2027760"/>
              <a:ext cx="123667" cy="824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11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0" y="21"/>
                </a:cxn>
                <a:cxn ang="0">
                  <a:pos x="11" y="21"/>
                </a:cxn>
                <a:cxn ang="0">
                  <a:pos x="32" y="18"/>
                </a:cxn>
                <a:cxn ang="0">
                  <a:pos x="32" y="17"/>
                </a:cxn>
                <a:cxn ang="0">
                  <a:pos x="32" y="17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4" y="0"/>
                </a:cxn>
                <a:cxn ang="0">
                  <a:pos x="2" y="0"/>
                </a:cxn>
                <a:cxn ang="0">
                  <a:pos x="1" y="1"/>
                </a:cxn>
              </a:cxnLst>
              <a:rect l="0" t="0" r="r" b="b"/>
              <a:pathLst>
                <a:path w="32" h="21">
                  <a:moveTo>
                    <a:pt x="1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1" y="21"/>
                  </a:cubicBezTo>
                  <a:cubicBezTo>
                    <a:pt x="11" y="21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0" name="Freeform 381">
              <a:extLst>
                <a:ext uri="{FF2B5EF4-FFF2-40B4-BE49-F238E27FC236}">
                  <a16:creationId xmlns:a16="http://schemas.microsoft.com/office/drawing/2014/main" id="{0D71F201-626C-4018-2AA4-D4CB1A012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347" y="1976644"/>
              <a:ext cx="140156" cy="191271"/>
            </a:xfrm>
            <a:custGeom>
              <a:avLst/>
              <a:gdLst/>
              <a:ahLst/>
              <a:cxnLst>
                <a:cxn ang="0">
                  <a:pos x="30" y="21"/>
                </a:cxn>
                <a:cxn ang="0">
                  <a:pos x="31" y="14"/>
                </a:cxn>
                <a:cxn ang="0">
                  <a:pos x="32" y="14"/>
                </a:cxn>
                <a:cxn ang="0">
                  <a:pos x="33" y="14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5" y="6"/>
                </a:cxn>
                <a:cxn ang="0">
                  <a:pos x="15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12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29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5" y="37"/>
                </a:cxn>
                <a:cxn ang="0">
                  <a:pos x="3" y="40"/>
                </a:cxn>
                <a:cxn ang="0">
                  <a:pos x="3" y="45"/>
                </a:cxn>
                <a:cxn ang="0">
                  <a:pos x="3" y="45"/>
                </a:cxn>
                <a:cxn ang="0">
                  <a:pos x="5" y="46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5" y="49"/>
                </a:cxn>
                <a:cxn ang="0">
                  <a:pos x="5" y="49"/>
                </a:cxn>
                <a:cxn ang="0">
                  <a:pos x="5" y="49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5" y="39"/>
                </a:cxn>
                <a:cxn ang="0">
                  <a:pos x="15" y="39"/>
                </a:cxn>
                <a:cxn ang="0">
                  <a:pos x="10" y="33"/>
                </a:cxn>
                <a:cxn ang="0">
                  <a:pos x="23" y="34"/>
                </a:cxn>
                <a:cxn ang="0">
                  <a:pos x="24" y="34"/>
                </a:cxn>
                <a:cxn ang="0">
                  <a:pos x="28" y="25"/>
                </a:cxn>
                <a:cxn ang="0">
                  <a:pos x="29" y="23"/>
                </a:cxn>
                <a:cxn ang="0">
                  <a:pos x="29" y="22"/>
                </a:cxn>
                <a:cxn ang="0">
                  <a:pos x="29" y="22"/>
                </a:cxn>
                <a:cxn ang="0">
                  <a:pos x="28" y="22"/>
                </a:cxn>
                <a:cxn ang="0">
                  <a:pos x="30" y="21"/>
                </a:cxn>
                <a:cxn ang="0">
                  <a:pos x="30" y="21"/>
                </a:cxn>
              </a:cxnLst>
              <a:rect l="0" t="0" r="r" b="b"/>
              <a:pathLst>
                <a:path w="36" h="49">
                  <a:moveTo>
                    <a:pt x="30" y="21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1" name="Freeform 382">
              <a:extLst>
                <a:ext uri="{FF2B5EF4-FFF2-40B4-BE49-F238E27FC236}">
                  <a16:creationId xmlns:a16="http://schemas.microsoft.com/office/drawing/2014/main" id="{AFD4FC20-6BF3-1C56-EB68-436135F2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265" y="3125921"/>
              <a:ext cx="28031" cy="34627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8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7" h="9">
                  <a:moveTo>
                    <a:pt x="6" y="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2" name="Freeform 383">
              <a:extLst>
                <a:ext uri="{FF2B5EF4-FFF2-40B4-BE49-F238E27FC236}">
                  <a16:creationId xmlns:a16="http://schemas.microsoft.com/office/drawing/2014/main" id="{C47061B3-C0FB-4ED1-7FE6-AEB6CE06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954" y="3340277"/>
              <a:ext cx="128614" cy="100582"/>
            </a:xfrm>
            <a:custGeom>
              <a:avLst/>
              <a:gdLst/>
              <a:ahLst/>
              <a:cxnLst>
                <a:cxn ang="0">
                  <a:pos x="31" y="26"/>
                </a:cxn>
                <a:cxn ang="0">
                  <a:pos x="33" y="25"/>
                </a:cxn>
                <a:cxn ang="0">
                  <a:pos x="33" y="24"/>
                </a:cxn>
                <a:cxn ang="0">
                  <a:pos x="30" y="18"/>
                </a:cxn>
                <a:cxn ang="0">
                  <a:pos x="24" y="14"/>
                </a:cxn>
                <a:cxn ang="0">
                  <a:pos x="18" y="5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8"/>
                </a:cxn>
                <a:cxn ang="0">
                  <a:pos x="4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14" y="13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12" y="14"/>
                </a:cxn>
                <a:cxn ang="0">
                  <a:pos x="13" y="15"/>
                </a:cxn>
                <a:cxn ang="0">
                  <a:pos x="13" y="16"/>
                </a:cxn>
                <a:cxn ang="0">
                  <a:pos x="17" y="17"/>
                </a:cxn>
                <a:cxn ang="0">
                  <a:pos x="18" y="18"/>
                </a:cxn>
                <a:cxn ang="0">
                  <a:pos x="17" y="18"/>
                </a:cxn>
                <a:cxn ang="0">
                  <a:pos x="17" y="18"/>
                </a:cxn>
                <a:cxn ang="0">
                  <a:pos x="17" y="19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22" y="20"/>
                </a:cxn>
                <a:cxn ang="0">
                  <a:pos x="21" y="21"/>
                </a:cxn>
                <a:cxn ang="0">
                  <a:pos x="21" y="21"/>
                </a:cxn>
                <a:cxn ang="0">
                  <a:pos x="21" y="22"/>
                </a:cxn>
                <a:cxn ang="0">
                  <a:pos x="23" y="23"/>
                </a:cxn>
                <a:cxn ang="0">
                  <a:pos x="23" y="23"/>
                </a:cxn>
                <a:cxn ang="0">
                  <a:pos x="23" y="23"/>
                </a:cxn>
                <a:cxn ang="0">
                  <a:pos x="23" y="23"/>
                </a:cxn>
                <a:cxn ang="0">
                  <a:pos x="23" y="24"/>
                </a:cxn>
                <a:cxn ang="0">
                  <a:pos x="28" y="25"/>
                </a:cxn>
                <a:cxn ang="0">
                  <a:pos x="31" y="26"/>
                </a:cxn>
              </a:cxnLst>
              <a:rect l="0" t="0" r="r" b="b"/>
              <a:pathLst>
                <a:path w="33" h="26">
                  <a:moveTo>
                    <a:pt x="31" y="26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22" y="20"/>
                    <a:pt x="22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4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3" name="Freeform 384">
              <a:extLst>
                <a:ext uri="{FF2B5EF4-FFF2-40B4-BE49-F238E27FC236}">
                  <a16:creationId xmlns:a16="http://schemas.microsoft.com/office/drawing/2014/main" id="{C3134451-FEA2-F73E-7418-1D8628FC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324" y="3437562"/>
              <a:ext cx="8244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4" name="Freeform 385">
              <a:extLst>
                <a:ext uri="{FF2B5EF4-FFF2-40B4-BE49-F238E27FC236}">
                  <a16:creationId xmlns:a16="http://schemas.microsoft.com/office/drawing/2014/main" id="{38ADC1D7-6E3C-0A6B-E973-D4500D884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0" y="341777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5" name="Freeform 386">
              <a:extLst>
                <a:ext uri="{FF2B5EF4-FFF2-40B4-BE49-F238E27FC236}">
                  <a16:creationId xmlns:a16="http://schemas.microsoft.com/office/drawing/2014/main" id="{3DC8DF13-1AD4-46FA-B121-E2BC987C3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995" y="3434264"/>
              <a:ext cx="19787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6" name="Freeform 387">
              <a:extLst>
                <a:ext uri="{FF2B5EF4-FFF2-40B4-BE49-F238E27FC236}">
                  <a16:creationId xmlns:a16="http://schemas.microsoft.com/office/drawing/2014/main" id="{D3F37486-08BC-A319-9FAE-3330024A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7292" y="3406233"/>
              <a:ext cx="1469162" cy="779926"/>
            </a:xfrm>
            <a:custGeom>
              <a:avLst/>
              <a:gdLst/>
              <a:ahLst/>
              <a:cxnLst>
                <a:cxn ang="0">
                  <a:pos x="371" y="34"/>
                </a:cxn>
                <a:cxn ang="0">
                  <a:pos x="353" y="38"/>
                </a:cxn>
                <a:cxn ang="0">
                  <a:pos x="318" y="46"/>
                </a:cxn>
                <a:cxn ang="0">
                  <a:pos x="312" y="55"/>
                </a:cxn>
                <a:cxn ang="0">
                  <a:pos x="298" y="61"/>
                </a:cxn>
                <a:cxn ang="0">
                  <a:pos x="271" y="67"/>
                </a:cxn>
                <a:cxn ang="0">
                  <a:pos x="275" y="58"/>
                </a:cxn>
                <a:cxn ang="0">
                  <a:pos x="268" y="52"/>
                </a:cxn>
                <a:cxn ang="0">
                  <a:pos x="259" y="37"/>
                </a:cxn>
                <a:cxn ang="0">
                  <a:pos x="254" y="39"/>
                </a:cxn>
                <a:cxn ang="0">
                  <a:pos x="241" y="65"/>
                </a:cxn>
                <a:cxn ang="0">
                  <a:pos x="245" y="38"/>
                </a:cxn>
                <a:cxn ang="0">
                  <a:pos x="248" y="35"/>
                </a:cxn>
                <a:cxn ang="0">
                  <a:pos x="266" y="32"/>
                </a:cxn>
                <a:cxn ang="0">
                  <a:pos x="264" y="27"/>
                </a:cxn>
                <a:cxn ang="0">
                  <a:pos x="258" y="24"/>
                </a:cxn>
                <a:cxn ang="0">
                  <a:pos x="237" y="24"/>
                </a:cxn>
                <a:cxn ang="0">
                  <a:pos x="221" y="23"/>
                </a:cxn>
                <a:cxn ang="0">
                  <a:pos x="221" y="11"/>
                </a:cxn>
                <a:cxn ang="0">
                  <a:pos x="13" y="3"/>
                </a:cxn>
                <a:cxn ang="0">
                  <a:pos x="16" y="13"/>
                </a:cxn>
                <a:cxn ang="0">
                  <a:pos x="4" y="8"/>
                </a:cxn>
                <a:cxn ang="0">
                  <a:pos x="4" y="22"/>
                </a:cxn>
                <a:cxn ang="0">
                  <a:pos x="5" y="25"/>
                </a:cxn>
                <a:cxn ang="0">
                  <a:pos x="2" y="60"/>
                </a:cxn>
                <a:cxn ang="0">
                  <a:pos x="14" y="102"/>
                </a:cxn>
                <a:cxn ang="0">
                  <a:pos x="16" y="104"/>
                </a:cxn>
                <a:cxn ang="0">
                  <a:pos x="19" y="115"/>
                </a:cxn>
                <a:cxn ang="0">
                  <a:pos x="48" y="140"/>
                </a:cxn>
                <a:cxn ang="0">
                  <a:pos x="107" y="151"/>
                </a:cxn>
                <a:cxn ang="0">
                  <a:pos x="143" y="166"/>
                </a:cxn>
                <a:cxn ang="0">
                  <a:pos x="181" y="194"/>
                </a:cxn>
                <a:cxn ang="0">
                  <a:pos x="178" y="185"/>
                </a:cxn>
                <a:cxn ang="0">
                  <a:pos x="193" y="173"/>
                </a:cxn>
                <a:cxn ang="0">
                  <a:pos x="201" y="166"/>
                </a:cxn>
                <a:cxn ang="0">
                  <a:pos x="230" y="172"/>
                </a:cxn>
                <a:cxn ang="0">
                  <a:pos x="231" y="163"/>
                </a:cxn>
                <a:cxn ang="0">
                  <a:pos x="240" y="162"/>
                </a:cxn>
                <a:cxn ang="0">
                  <a:pos x="257" y="167"/>
                </a:cxn>
                <a:cxn ang="0">
                  <a:pos x="274" y="183"/>
                </a:cxn>
                <a:cxn ang="0">
                  <a:pos x="282" y="195"/>
                </a:cxn>
                <a:cxn ang="0">
                  <a:pos x="282" y="160"/>
                </a:cxn>
                <a:cxn ang="0">
                  <a:pos x="307" y="133"/>
                </a:cxn>
                <a:cxn ang="0">
                  <a:pos x="316" y="124"/>
                </a:cxn>
                <a:cxn ang="0">
                  <a:pos x="320" y="121"/>
                </a:cxn>
                <a:cxn ang="0">
                  <a:pos x="314" y="118"/>
                </a:cxn>
                <a:cxn ang="0">
                  <a:pos x="320" y="117"/>
                </a:cxn>
                <a:cxn ang="0">
                  <a:pos x="317" y="103"/>
                </a:cxn>
                <a:cxn ang="0">
                  <a:pos x="315" y="98"/>
                </a:cxn>
                <a:cxn ang="0">
                  <a:pos x="316" y="98"/>
                </a:cxn>
                <a:cxn ang="0">
                  <a:pos x="325" y="97"/>
                </a:cxn>
                <a:cxn ang="0">
                  <a:pos x="330" y="88"/>
                </a:cxn>
                <a:cxn ang="0">
                  <a:pos x="349" y="71"/>
                </a:cxn>
                <a:cxn ang="0">
                  <a:pos x="357" y="68"/>
                </a:cxn>
                <a:cxn ang="0">
                  <a:pos x="368" y="48"/>
                </a:cxn>
                <a:cxn ang="0">
                  <a:pos x="80" y="77"/>
                </a:cxn>
                <a:cxn ang="0">
                  <a:pos x="81" y="73"/>
                </a:cxn>
              </a:cxnLst>
              <a:rect l="0" t="0" r="r" b="b"/>
              <a:pathLst>
                <a:path w="377" h="200">
                  <a:moveTo>
                    <a:pt x="377" y="42"/>
                  </a:move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4" y="39"/>
                    <a:pt x="374" y="39"/>
                    <a:pt x="374" y="39"/>
                  </a:cubicBezTo>
                  <a:cubicBezTo>
                    <a:pt x="373" y="39"/>
                    <a:pt x="373" y="38"/>
                    <a:pt x="373" y="38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5"/>
                    <a:pt x="371" y="34"/>
                    <a:pt x="371" y="34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68" y="19"/>
                    <a:pt x="368" y="19"/>
                    <a:pt x="368" y="19"/>
                  </a:cubicBezTo>
                  <a:cubicBezTo>
                    <a:pt x="365" y="21"/>
                    <a:pt x="365" y="21"/>
                    <a:pt x="365" y="21"/>
                  </a:cubicBezTo>
                  <a:cubicBezTo>
                    <a:pt x="365" y="21"/>
                    <a:pt x="365" y="21"/>
                    <a:pt x="365" y="21"/>
                  </a:cubicBezTo>
                  <a:cubicBezTo>
                    <a:pt x="365" y="21"/>
                    <a:pt x="364" y="21"/>
                    <a:pt x="364" y="21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48" y="39"/>
                    <a:pt x="348" y="39"/>
                    <a:pt x="348" y="39"/>
                  </a:cubicBezTo>
                  <a:cubicBezTo>
                    <a:pt x="347" y="41"/>
                    <a:pt x="347" y="41"/>
                    <a:pt x="347" y="41"/>
                  </a:cubicBezTo>
                  <a:cubicBezTo>
                    <a:pt x="347" y="41"/>
                    <a:pt x="347" y="41"/>
                    <a:pt x="347" y="41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312" y="49"/>
                    <a:pt x="312" y="49"/>
                    <a:pt x="312" y="49"/>
                  </a:cubicBezTo>
                  <a:cubicBezTo>
                    <a:pt x="318" y="46"/>
                    <a:pt x="318" y="46"/>
                    <a:pt x="318" y="46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9"/>
                    <a:pt x="315" y="49"/>
                    <a:pt x="316" y="49"/>
                  </a:cubicBezTo>
                  <a:cubicBezTo>
                    <a:pt x="317" y="50"/>
                    <a:pt x="317" y="50"/>
                    <a:pt x="317" y="50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7" y="54"/>
                    <a:pt x="317" y="54"/>
                    <a:pt x="317" y="54"/>
                  </a:cubicBezTo>
                  <a:cubicBezTo>
                    <a:pt x="312" y="55"/>
                    <a:pt x="312" y="55"/>
                    <a:pt x="312" y="55"/>
                  </a:cubicBezTo>
                  <a:cubicBezTo>
                    <a:pt x="304" y="54"/>
                    <a:pt x="304" y="54"/>
                    <a:pt x="304" y="54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298" y="56"/>
                    <a:pt x="298" y="57"/>
                    <a:pt x="298" y="57"/>
                  </a:cubicBezTo>
                  <a:cubicBezTo>
                    <a:pt x="299" y="60"/>
                    <a:pt x="299" y="60"/>
                    <a:pt x="299" y="60"/>
                  </a:cubicBezTo>
                  <a:cubicBezTo>
                    <a:pt x="300" y="60"/>
                    <a:pt x="300" y="61"/>
                    <a:pt x="299" y="61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8" y="61"/>
                    <a:pt x="298" y="61"/>
                    <a:pt x="298" y="61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80" y="71"/>
                    <a:pt x="280" y="71"/>
                    <a:pt x="280" y="71"/>
                  </a:cubicBezTo>
                  <a:cubicBezTo>
                    <a:pt x="272" y="71"/>
                    <a:pt x="272" y="71"/>
                    <a:pt x="272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271" y="68"/>
                    <a:pt x="271" y="68"/>
                    <a:pt x="271" y="68"/>
                  </a:cubicBezTo>
                  <a:cubicBezTo>
                    <a:pt x="271" y="68"/>
                    <a:pt x="271" y="68"/>
                    <a:pt x="271" y="68"/>
                  </a:cubicBezTo>
                  <a:cubicBezTo>
                    <a:pt x="271" y="67"/>
                    <a:pt x="271" y="67"/>
                    <a:pt x="271" y="67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3" y="64"/>
                    <a:pt x="273" y="64"/>
                  </a:cubicBezTo>
                  <a:cubicBezTo>
                    <a:pt x="273" y="64"/>
                    <a:pt x="273" y="64"/>
                    <a:pt x="273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75" y="64"/>
                    <a:pt x="275" y="64"/>
                    <a:pt x="275" y="64"/>
                  </a:cubicBezTo>
                  <a:cubicBezTo>
                    <a:pt x="274" y="62"/>
                    <a:pt x="274" y="62"/>
                    <a:pt x="274" y="62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69" y="38"/>
                    <a:pt x="269" y="38"/>
                    <a:pt x="269" y="38"/>
                  </a:cubicBezTo>
                  <a:cubicBezTo>
                    <a:pt x="269" y="38"/>
                    <a:pt x="269" y="38"/>
                    <a:pt x="269" y="38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59" y="37"/>
                    <a:pt x="259" y="37"/>
                    <a:pt x="259" y="37"/>
                  </a:cubicBezTo>
                  <a:cubicBezTo>
                    <a:pt x="256" y="38"/>
                    <a:pt x="256" y="38"/>
                    <a:pt x="256" y="38"/>
                  </a:cubicBezTo>
                  <a:cubicBezTo>
                    <a:pt x="256" y="38"/>
                    <a:pt x="256" y="38"/>
                    <a:pt x="256" y="38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5" y="39"/>
                    <a:pt x="255" y="39"/>
                    <a:pt x="255" y="39"/>
                  </a:cubicBezTo>
                  <a:cubicBezTo>
                    <a:pt x="255" y="39"/>
                    <a:pt x="255" y="39"/>
                    <a:pt x="254" y="39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49" y="53"/>
                    <a:pt x="249" y="53"/>
                    <a:pt x="249" y="53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3" y="69"/>
                    <a:pt x="243" y="69"/>
                    <a:pt x="243" y="69"/>
                  </a:cubicBezTo>
                  <a:cubicBezTo>
                    <a:pt x="241" y="65"/>
                    <a:pt x="241" y="65"/>
                    <a:pt x="241" y="65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6" y="39"/>
                    <a:pt x="246" y="39"/>
                    <a:pt x="246" y="39"/>
                  </a:cubicBezTo>
                  <a:cubicBezTo>
                    <a:pt x="246" y="39"/>
                    <a:pt x="246" y="39"/>
                    <a:pt x="246" y="39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57" y="31"/>
                    <a:pt x="257" y="31"/>
                    <a:pt x="257" y="31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61" y="33"/>
                    <a:pt x="261" y="33"/>
                  </a:cubicBezTo>
                  <a:cubicBezTo>
                    <a:pt x="261" y="33"/>
                    <a:pt x="261" y="33"/>
                    <a:pt x="261" y="33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2" y="31"/>
                    <a:pt x="266" y="32"/>
                    <a:pt x="266" y="32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266" y="31"/>
                    <a:pt x="266" y="31"/>
                    <a:pt x="266" y="31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29"/>
                    <a:pt x="264" y="29"/>
                    <a:pt x="264" y="29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4" y="27"/>
                    <a:pt x="264" y="27"/>
                    <a:pt x="263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59" y="26"/>
                    <a:pt x="259" y="26"/>
                    <a:pt x="259" y="26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4"/>
                    <a:pt x="251" y="24"/>
                    <a:pt x="251" y="24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40" y="23"/>
                    <a:pt x="240" y="23"/>
                    <a:pt x="239" y="23"/>
                  </a:cubicBezTo>
                  <a:cubicBezTo>
                    <a:pt x="237" y="24"/>
                    <a:pt x="237" y="24"/>
                    <a:pt x="237" y="24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1" y="18"/>
                    <a:pt x="241" y="17"/>
                    <a:pt x="241" y="17"/>
                  </a:cubicBezTo>
                  <a:cubicBezTo>
                    <a:pt x="241" y="17"/>
                    <a:pt x="241" y="17"/>
                    <a:pt x="241" y="17"/>
                  </a:cubicBezTo>
                  <a:cubicBezTo>
                    <a:pt x="241" y="17"/>
                    <a:pt x="240" y="17"/>
                    <a:pt x="240" y="17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1" y="26"/>
                    <a:pt x="221" y="26"/>
                    <a:pt x="221" y="26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2"/>
                    <a:pt x="221" y="22"/>
                  </a:cubicBezTo>
                  <a:cubicBezTo>
                    <a:pt x="221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6" y="6"/>
                    <a:pt x="196" y="5"/>
                    <a:pt x="196" y="5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3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1"/>
                    <a:pt x="5" y="31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4" y="102"/>
                    <a:pt x="14" y="103"/>
                    <a:pt x="14" y="103"/>
                  </a:cubicBezTo>
                  <a:cubicBezTo>
                    <a:pt x="14" y="103"/>
                    <a:pt x="14" y="103"/>
                    <a:pt x="14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5" y="103"/>
                    <a:pt x="15" y="103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5"/>
                    <a:pt x="50" y="145"/>
                    <a:pt x="50" y="145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7" y="151"/>
                    <a:pt x="107" y="150"/>
                    <a:pt x="107" y="150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30" y="164"/>
                    <a:pt x="130" y="164"/>
                    <a:pt x="130" y="164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3" y="166"/>
                    <a:pt x="143" y="166"/>
                    <a:pt x="143" y="166"/>
                  </a:cubicBezTo>
                  <a:cubicBezTo>
                    <a:pt x="143" y="166"/>
                    <a:pt x="143" y="166"/>
                    <a:pt x="143" y="166"/>
                  </a:cubicBezTo>
                  <a:cubicBezTo>
                    <a:pt x="143" y="166"/>
                    <a:pt x="151" y="165"/>
                    <a:pt x="151" y="165"/>
                  </a:cubicBezTo>
                  <a:cubicBezTo>
                    <a:pt x="151" y="165"/>
                    <a:pt x="151" y="165"/>
                    <a:pt x="152" y="165"/>
                  </a:cubicBezTo>
                  <a:cubicBezTo>
                    <a:pt x="157" y="170"/>
                    <a:pt x="157" y="170"/>
                    <a:pt x="157" y="170"/>
                  </a:cubicBezTo>
                  <a:cubicBezTo>
                    <a:pt x="159" y="176"/>
                    <a:pt x="159" y="176"/>
                    <a:pt x="159" y="176"/>
                  </a:cubicBezTo>
                  <a:cubicBezTo>
                    <a:pt x="164" y="182"/>
                    <a:pt x="164" y="182"/>
                    <a:pt x="164" y="182"/>
                  </a:cubicBezTo>
                  <a:cubicBezTo>
                    <a:pt x="168" y="190"/>
                    <a:pt x="168" y="190"/>
                    <a:pt x="168" y="190"/>
                  </a:cubicBezTo>
                  <a:cubicBezTo>
                    <a:pt x="181" y="194"/>
                    <a:pt x="181" y="194"/>
                    <a:pt x="181" y="194"/>
                  </a:cubicBezTo>
                  <a:cubicBezTo>
                    <a:pt x="181" y="194"/>
                    <a:pt x="181" y="195"/>
                    <a:pt x="181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79" y="189"/>
                    <a:pt x="179" y="189"/>
                    <a:pt x="179" y="18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8" y="185"/>
                    <a:pt x="178" y="185"/>
                    <a:pt x="178" y="185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5"/>
                    <a:pt x="180" y="185"/>
                    <a:pt x="180" y="184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5" y="176"/>
                    <a:pt x="185" y="176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90" y="174"/>
                    <a:pt x="190" y="174"/>
                    <a:pt x="190" y="174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95" y="167"/>
                    <a:pt x="195" y="167"/>
                    <a:pt x="195" y="167"/>
                  </a:cubicBezTo>
                  <a:cubicBezTo>
                    <a:pt x="196" y="167"/>
                    <a:pt x="196" y="167"/>
                    <a:pt x="196" y="167"/>
                  </a:cubicBezTo>
                  <a:cubicBezTo>
                    <a:pt x="195" y="168"/>
                    <a:pt x="195" y="168"/>
                    <a:pt x="195" y="168"/>
                  </a:cubicBezTo>
                  <a:cubicBezTo>
                    <a:pt x="195" y="168"/>
                    <a:pt x="195" y="168"/>
                    <a:pt x="195" y="169"/>
                  </a:cubicBezTo>
                  <a:cubicBezTo>
                    <a:pt x="195" y="169"/>
                    <a:pt x="195" y="169"/>
                    <a:pt x="195" y="169"/>
                  </a:cubicBezTo>
                  <a:cubicBezTo>
                    <a:pt x="195" y="169"/>
                    <a:pt x="195" y="169"/>
                    <a:pt x="195" y="169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12" y="168"/>
                    <a:pt x="212" y="168"/>
                    <a:pt x="212" y="168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21" y="171"/>
                    <a:pt x="221" y="171"/>
                    <a:pt x="221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5" y="171"/>
                    <a:pt x="225" y="171"/>
                    <a:pt x="225" y="170"/>
                  </a:cubicBezTo>
                  <a:cubicBezTo>
                    <a:pt x="226" y="169"/>
                    <a:pt x="226" y="169"/>
                    <a:pt x="226" y="169"/>
                  </a:cubicBezTo>
                  <a:cubicBezTo>
                    <a:pt x="230" y="172"/>
                    <a:pt x="230" y="172"/>
                    <a:pt x="230" y="172"/>
                  </a:cubicBezTo>
                  <a:cubicBezTo>
                    <a:pt x="230" y="172"/>
                    <a:pt x="230" y="172"/>
                    <a:pt x="230" y="172"/>
                  </a:cubicBezTo>
                  <a:cubicBezTo>
                    <a:pt x="230" y="172"/>
                    <a:pt x="230" y="172"/>
                    <a:pt x="231" y="172"/>
                  </a:cubicBezTo>
                  <a:cubicBezTo>
                    <a:pt x="232" y="171"/>
                    <a:pt x="232" y="171"/>
                    <a:pt x="232" y="171"/>
                  </a:cubicBezTo>
                  <a:cubicBezTo>
                    <a:pt x="232" y="171"/>
                    <a:pt x="232" y="171"/>
                    <a:pt x="232" y="171"/>
                  </a:cubicBezTo>
                  <a:cubicBezTo>
                    <a:pt x="232" y="171"/>
                    <a:pt x="232" y="170"/>
                    <a:pt x="232" y="170"/>
                  </a:cubicBezTo>
                  <a:cubicBezTo>
                    <a:pt x="229" y="167"/>
                    <a:pt x="229" y="167"/>
                    <a:pt x="229" y="167"/>
                  </a:cubicBezTo>
                  <a:cubicBezTo>
                    <a:pt x="231" y="164"/>
                    <a:pt x="231" y="164"/>
                    <a:pt x="231" y="164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1" y="163"/>
                    <a:pt x="225" y="163"/>
                    <a:pt x="225" y="163"/>
                  </a:cubicBezTo>
                  <a:cubicBezTo>
                    <a:pt x="224" y="162"/>
                    <a:pt x="224" y="162"/>
                    <a:pt x="224" y="162"/>
                  </a:cubicBezTo>
                  <a:cubicBezTo>
                    <a:pt x="238" y="162"/>
                    <a:pt x="238" y="162"/>
                    <a:pt x="238" y="162"/>
                  </a:cubicBezTo>
                  <a:cubicBezTo>
                    <a:pt x="238" y="162"/>
                    <a:pt x="238" y="162"/>
                    <a:pt x="238" y="161"/>
                  </a:cubicBezTo>
                  <a:cubicBezTo>
                    <a:pt x="239" y="159"/>
                    <a:pt x="239" y="159"/>
                    <a:pt x="239" y="159"/>
                  </a:cubicBezTo>
                  <a:cubicBezTo>
                    <a:pt x="239" y="162"/>
                    <a:pt x="239" y="162"/>
                    <a:pt x="239" y="162"/>
                  </a:cubicBezTo>
                  <a:cubicBezTo>
                    <a:pt x="239" y="162"/>
                    <a:pt x="239" y="162"/>
                    <a:pt x="239" y="162"/>
                  </a:cubicBezTo>
                  <a:cubicBezTo>
                    <a:pt x="239" y="162"/>
                    <a:pt x="240" y="162"/>
                    <a:pt x="240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5" y="161"/>
                    <a:pt x="245" y="161"/>
                    <a:pt x="245" y="161"/>
                  </a:cubicBezTo>
                  <a:cubicBezTo>
                    <a:pt x="245" y="161"/>
                    <a:pt x="245" y="161"/>
                    <a:pt x="245" y="161"/>
                  </a:cubicBezTo>
                  <a:cubicBezTo>
                    <a:pt x="245" y="161"/>
                    <a:pt x="245" y="161"/>
                    <a:pt x="245" y="161"/>
                  </a:cubicBezTo>
                  <a:cubicBezTo>
                    <a:pt x="245" y="161"/>
                    <a:pt x="245" y="161"/>
                    <a:pt x="246" y="161"/>
                  </a:cubicBezTo>
                  <a:cubicBezTo>
                    <a:pt x="246" y="161"/>
                    <a:pt x="250" y="161"/>
                    <a:pt x="250" y="161"/>
                  </a:cubicBezTo>
                  <a:cubicBezTo>
                    <a:pt x="257" y="167"/>
                    <a:pt x="257" y="167"/>
                    <a:pt x="257" y="167"/>
                  </a:cubicBezTo>
                  <a:cubicBezTo>
                    <a:pt x="257" y="167"/>
                    <a:pt x="257" y="167"/>
                    <a:pt x="257" y="167"/>
                  </a:cubicBezTo>
                  <a:cubicBezTo>
                    <a:pt x="257" y="167"/>
                    <a:pt x="257" y="167"/>
                    <a:pt x="257" y="167"/>
                  </a:cubicBezTo>
                  <a:cubicBezTo>
                    <a:pt x="265" y="164"/>
                    <a:pt x="265" y="164"/>
                    <a:pt x="265" y="164"/>
                  </a:cubicBezTo>
                  <a:cubicBezTo>
                    <a:pt x="273" y="170"/>
                    <a:pt x="273" y="170"/>
                    <a:pt x="273" y="170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4" y="181"/>
                    <a:pt x="275" y="180"/>
                    <a:pt x="275" y="180"/>
                  </a:cubicBezTo>
                  <a:cubicBezTo>
                    <a:pt x="274" y="183"/>
                    <a:pt x="274" y="183"/>
                    <a:pt x="274" y="183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7" y="187"/>
                    <a:pt x="277" y="187"/>
                    <a:pt x="277" y="187"/>
                  </a:cubicBezTo>
                  <a:cubicBezTo>
                    <a:pt x="277" y="187"/>
                    <a:pt x="277" y="188"/>
                    <a:pt x="277" y="188"/>
                  </a:cubicBezTo>
                  <a:cubicBezTo>
                    <a:pt x="277" y="188"/>
                    <a:pt x="277" y="188"/>
                    <a:pt x="277" y="188"/>
                  </a:cubicBezTo>
                  <a:cubicBezTo>
                    <a:pt x="278" y="187"/>
                    <a:pt x="278" y="187"/>
                    <a:pt x="278" y="187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5"/>
                    <a:pt x="282" y="195"/>
                    <a:pt x="282" y="195"/>
                  </a:cubicBezTo>
                  <a:cubicBezTo>
                    <a:pt x="284" y="200"/>
                    <a:pt x="284" y="200"/>
                    <a:pt x="284" y="200"/>
                  </a:cubicBezTo>
                  <a:cubicBezTo>
                    <a:pt x="284" y="200"/>
                    <a:pt x="284" y="200"/>
                    <a:pt x="284" y="200"/>
                  </a:cubicBezTo>
                  <a:cubicBezTo>
                    <a:pt x="284" y="200"/>
                    <a:pt x="284" y="200"/>
                    <a:pt x="284" y="200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90" y="198"/>
                    <a:pt x="290" y="198"/>
                  </a:cubicBezTo>
                  <a:cubicBezTo>
                    <a:pt x="291" y="193"/>
                    <a:pt x="291" y="193"/>
                    <a:pt x="291" y="193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82" y="160"/>
                    <a:pt x="282" y="160"/>
                    <a:pt x="282" y="160"/>
                  </a:cubicBezTo>
                  <a:cubicBezTo>
                    <a:pt x="286" y="148"/>
                    <a:pt x="286" y="148"/>
                    <a:pt x="286" y="148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307" y="133"/>
                    <a:pt x="307" y="133"/>
                    <a:pt x="307" y="133"/>
                  </a:cubicBezTo>
                  <a:cubicBezTo>
                    <a:pt x="309" y="130"/>
                    <a:pt x="309" y="130"/>
                    <a:pt x="309" y="130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6" y="128"/>
                    <a:pt x="316" y="127"/>
                    <a:pt x="316" y="127"/>
                  </a:cubicBezTo>
                  <a:cubicBezTo>
                    <a:pt x="316" y="126"/>
                    <a:pt x="316" y="126"/>
                    <a:pt x="316" y="126"/>
                  </a:cubicBezTo>
                  <a:cubicBezTo>
                    <a:pt x="316" y="125"/>
                    <a:pt x="316" y="125"/>
                    <a:pt x="315" y="125"/>
                  </a:cubicBezTo>
                  <a:cubicBezTo>
                    <a:pt x="314" y="125"/>
                    <a:pt x="314" y="125"/>
                    <a:pt x="314" y="125"/>
                  </a:cubicBezTo>
                  <a:cubicBezTo>
                    <a:pt x="316" y="124"/>
                    <a:pt x="316" y="124"/>
                    <a:pt x="316" y="124"/>
                  </a:cubicBezTo>
                  <a:cubicBezTo>
                    <a:pt x="316" y="124"/>
                    <a:pt x="316" y="124"/>
                    <a:pt x="316" y="124"/>
                  </a:cubicBezTo>
                  <a:cubicBezTo>
                    <a:pt x="316" y="123"/>
                    <a:pt x="316" y="123"/>
                    <a:pt x="316" y="123"/>
                  </a:cubicBezTo>
                  <a:cubicBezTo>
                    <a:pt x="314" y="122"/>
                    <a:pt x="314" y="122"/>
                    <a:pt x="314" y="122"/>
                  </a:cubicBezTo>
                  <a:cubicBezTo>
                    <a:pt x="315" y="122"/>
                    <a:pt x="315" y="122"/>
                    <a:pt x="315" y="122"/>
                  </a:cubicBezTo>
                  <a:cubicBezTo>
                    <a:pt x="317" y="124"/>
                    <a:pt x="317" y="124"/>
                    <a:pt x="317" y="124"/>
                  </a:cubicBezTo>
                  <a:cubicBezTo>
                    <a:pt x="317" y="124"/>
                    <a:pt x="317" y="124"/>
                    <a:pt x="317" y="124"/>
                  </a:cubicBezTo>
                  <a:cubicBezTo>
                    <a:pt x="317" y="124"/>
                    <a:pt x="318" y="124"/>
                    <a:pt x="318" y="124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18"/>
                    <a:pt x="318" y="118"/>
                    <a:pt x="318" y="118"/>
                  </a:cubicBezTo>
                  <a:cubicBezTo>
                    <a:pt x="318" y="118"/>
                    <a:pt x="317" y="118"/>
                    <a:pt x="317" y="118"/>
                  </a:cubicBezTo>
                  <a:cubicBezTo>
                    <a:pt x="314" y="118"/>
                    <a:pt x="314" y="118"/>
                    <a:pt x="314" y="118"/>
                  </a:cubicBezTo>
                  <a:cubicBezTo>
                    <a:pt x="314" y="117"/>
                    <a:pt x="314" y="117"/>
                    <a:pt x="314" y="117"/>
                  </a:cubicBezTo>
                  <a:cubicBezTo>
                    <a:pt x="315" y="118"/>
                    <a:pt x="315" y="118"/>
                    <a:pt x="315" y="118"/>
                  </a:cubicBezTo>
                  <a:cubicBezTo>
                    <a:pt x="315" y="118"/>
                    <a:pt x="315" y="118"/>
                    <a:pt x="315" y="118"/>
                  </a:cubicBezTo>
                  <a:cubicBezTo>
                    <a:pt x="315" y="118"/>
                    <a:pt x="315" y="118"/>
                    <a:pt x="315" y="118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19" y="110"/>
                    <a:pt x="319" y="110"/>
                    <a:pt x="319" y="110"/>
                  </a:cubicBezTo>
                  <a:cubicBezTo>
                    <a:pt x="319" y="110"/>
                    <a:pt x="319" y="110"/>
                    <a:pt x="318" y="110"/>
                  </a:cubicBezTo>
                  <a:cubicBezTo>
                    <a:pt x="316" y="110"/>
                    <a:pt x="316" y="110"/>
                    <a:pt x="316" y="110"/>
                  </a:cubicBezTo>
                  <a:cubicBezTo>
                    <a:pt x="317" y="109"/>
                    <a:pt x="317" y="109"/>
                    <a:pt x="317" y="109"/>
                  </a:cubicBezTo>
                  <a:cubicBezTo>
                    <a:pt x="317" y="109"/>
                    <a:pt x="317" y="109"/>
                    <a:pt x="317" y="109"/>
                  </a:cubicBezTo>
                  <a:cubicBezTo>
                    <a:pt x="316" y="105"/>
                    <a:pt x="316" y="105"/>
                    <a:pt x="316" y="105"/>
                  </a:cubicBezTo>
                  <a:cubicBezTo>
                    <a:pt x="317" y="103"/>
                    <a:pt x="317" y="103"/>
                    <a:pt x="317" y="103"/>
                  </a:cubicBezTo>
                  <a:cubicBezTo>
                    <a:pt x="317" y="103"/>
                    <a:pt x="317" y="103"/>
                    <a:pt x="317" y="103"/>
                  </a:cubicBezTo>
                  <a:cubicBezTo>
                    <a:pt x="310" y="98"/>
                    <a:pt x="310" y="98"/>
                    <a:pt x="310" y="98"/>
                  </a:cubicBezTo>
                  <a:cubicBezTo>
                    <a:pt x="310" y="98"/>
                    <a:pt x="310" y="98"/>
                    <a:pt x="310" y="98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16" y="101"/>
                    <a:pt x="316" y="100"/>
                    <a:pt x="316" y="100"/>
                  </a:cubicBezTo>
                  <a:cubicBezTo>
                    <a:pt x="315" y="98"/>
                    <a:pt x="315" y="98"/>
                    <a:pt x="315" y="98"/>
                  </a:cubicBezTo>
                  <a:cubicBezTo>
                    <a:pt x="315" y="91"/>
                    <a:pt x="315" y="91"/>
                    <a:pt x="315" y="91"/>
                  </a:cubicBezTo>
                  <a:cubicBezTo>
                    <a:pt x="318" y="90"/>
                    <a:pt x="318" y="90"/>
                    <a:pt x="318" y="90"/>
                  </a:cubicBezTo>
                  <a:cubicBezTo>
                    <a:pt x="316" y="94"/>
                    <a:pt x="316" y="94"/>
                    <a:pt x="316" y="94"/>
                  </a:cubicBezTo>
                  <a:cubicBezTo>
                    <a:pt x="316" y="94"/>
                    <a:pt x="316" y="94"/>
                    <a:pt x="316" y="94"/>
                  </a:cubicBezTo>
                  <a:cubicBezTo>
                    <a:pt x="316" y="94"/>
                    <a:pt x="316" y="94"/>
                    <a:pt x="316" y="94"/>
                  </a:cubicBezTo>
                  <a:cubicBezTo>
                    <a:pt x="317" y="94"/>
                    <a:pt x="317" y="94"/>
                    <a:pt x="317" y="94"/>
                  </a:cubicBezTo>
                  <a:cubicBezTo>
                    <a:pt x="316" y="98"/>
                    <a:pt x="316" y="98"/>
                    <a:pt x="316" y="98"/>
                  </a:cubicBezTo>
                  <a:cubicBezTo>
                    <a:pt x="316" y="98"/>
                    <a:pt x="316" y="98"/>
                    <a:pt x="316" y="98"/>
                  </a:cubicBezTo>
                  <a:cubicBezTo>
                    <a:pt x="320" y="102"/>
                    <a:pt x="320" y="102"/>
                    <a:pt x="320" y="102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9"/>
                    <a:pt x="319" y="109"/>
                    <a:pt x="319" y="109"/>
                  </a:cubicBezTo>
                  <a:cubicBezTo>
                    <a:pt x="319" y="109"/>
                    <a:pt x="319" y="109"/>
                    <a:pt x="319" y="109"/>
                  </a:cubicBezTo>
                  <a:cubicBezTo>
                    <a:pt x="319" y="109"/>
                    <a:pt x="319" y="109"/>
                    <a:pt x="319" y="109"/>
                  </a:cubicBezTo>
                  <a:cubicBezTo>
                    <a:pt x="319" y="109"/>
                    <a:pt x="319" y="109"/>
                    <a:pt x="319" y="109"/>
                  </a:cubicBezTo>
                  <a:cubicBezTo>
                    <a:pt x="325" y="97"/>
                    <a:pt x="325" y="97"/>
                    <a:pt x="325" y="97"/>
                  </a:cubicBezTo>
                  <a:cubicBezTo>
                    <a:pt x="325" y="97"/>
                    <a:pt x="325" y="97"/>
                    <a:pt x="325" y="97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5" y="91"/>
                    <a:pt x="325" y="91"/>
                    <a:pt x="325" y="91"/>
                  </a:cubicBezTo>
                  <a:cubicBezTo>
                    <a:pt x="325" y="94"/>
                    <a:pt x="325" y="94"/>
                    <a:pt x="325" y="94"/>
                  </a:cubicBezTo>
                  <a:cubicBezTo>
                    <a:pt x="325" y="94"/>
                    <a:pt x="325" y="94"/>
                    <a:pt x="326" y="94"/>
                  </a:cubicBezTo>
                  <a:cubicBezTo>
                    <a:pt x="326" y="94"/>
                    <a:pt x="326" y="94"/>
                    <a:pt x="326" y="94"/>
                  </a:cubicBezTo>
                  <a:cubicBezTo>
                    <a:pt x="326" y="94"/>
                    <a:pt x="326" y="94"/>
                    <a:pt x="326" y="94"/>
                  </a:cubicBezTo>
                  <a:cubicBezTo>
                    <a:pt x="330" y="88"/>
                    <a:pt x="330" y="88"/>
                    <a:pt x="330" y="88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31" y="79"/>
                    <a:pt x="331" y="79"/>
                    <a:pt x="331" y="79"/>
                  </a:cubicBezTo>
                  <a:cubicBezTo>
                    <a:pt x="338" y="74"/>
                    <a:pt x="338" y="74"/>
                    <a:pt x="338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50" y="72"/>
                    <a:pt x="350" y="72"/>
                    <a:pt x="350" y="72"/>
                  </a:cubicBezTo>
                  <a:cubicBezTo>
                    <a:pt x="350" y="72"/>
                    <a:pt x="350" y="72"/>
                    <a:pt x="350" y="72"/>
                  </a:cubicBezTo>
                  <a:cubicBezTo>
                    <a:pt x="350" y="72"/>
                    <a:pt x="358" y="70"/>
                    <a:pt x="358" y="70"/>
                  </a:cubicBezTo>
                  <a:cubicBezTo>
                    <a:pt x="358" y="70"/>
                    <a:pt x="358" y="70"/>
                    <a:pt x="358" y="70"/>
                  </a:cubicBezTo>
                  <a:cubicBezTo>
                    <a:pt x="358" y="68"/>
                    <a:pt x="358" y="68"/>
                    <a:pt x="358" y="68"/>
                  </a:cubicBezTo>
                  <a:cubicBezTo>
                    <a:pt x="358" y="68"/>
                    <a:pt x="358" y="67"/>
                    <a:pt x="358" y="67"/>
                  </a:cubicBezTo>
                  <a:cubicBezTo>
                    <a:pt x="358" y="67"/>
                    <a:pt x="358" y="67"/>
                    <a:pt x="358" y="67"/>
                  </a:cubicBezTo>
                  <a:cubicBezTo>
                    <a:pt x="358" y="67"/>
                    <a:pt x="357" y="67"/>
                    <a:pt x="357" y="68"/>
                  </a:cubicBezTo>
                  <a:cubicBezTo>
                    <a:pt x="357" y="70"/>
                    <a:pt x="357" y="70"/>
                    <a:pt x="357" y="70"/>
                  </a:cubicBezTo>
                  <a:cubicBezTo>
                    <a:pt x="355" y="70"/>
                    <a:pt x="355" y="70"/>
                    <a:pt x="355" y="70"/>
                  </a:cubicBezTo>
                  <a:cubicBezTo>
                    <a:pt x="352" y="65"/>
                    <a:pt x="352" y="65"/>
                    <a:pt x="352" y="65"/>
                  </a:cubicBezTo>
                  <a:cubicBezTo>
                    <a:pt x="356" y="53"/>
                    <a:pt x="356" y="53"/>
                    <a:pt x="356" y="53"/>
                  </a:cubicBezTo>
                  <a:cubicBezTo>
                    <a:pt x="363" y="50"/>
                    <a:pt x="363" y="50"/>
                    <a:pt x="363" y="50"/>
                  </a:cubicBezTo>
                  <a:cubicBezTo>
                    <a:pt x="363" y="50"/>
                    <a:pt x="363" y="50"/>
                    <a:pt x="363" y="50"/>
                  </a:cubicBezTo>
                  <a:cubicBezTo>
                    <a:pt x="365" y="45"/>
                    <a:pt x="365" y="45"/>
                    <a:pt x="365" y="45"/>
                  </a:cubicBezTo>
                  <a:cubicBezTo>
                    <a:pt x="368" y="48"/>
                    <a:pt x="368" y="48"/>
                    <a:pt x="368" y="48"/>
                  </a:cubicBezTo>
                  <a:cubicBezTo>
                    <a:pt x="368" y="48"/>
                    <a:pt x="368" y="48"/>
                    <a:pt x="368" y="48"/>
                  </a:cubicBezTo>
                  <a:cubicBezTo>
                    <a:pt x="368" y="48"/>
                    <a:pt x="368" y="48"/>
                    <a:pt x="368" y="48"/>
                  </a:cubicBezTo>
                  <a:cubicBezTo>
                    <a:pt x="377" y="44"/>
                    <a:pt x="377" y="44"/>
                    <a:pt x="377" y="44"/>
                  </a:cubicBezTo>
                  <a:cubicBezTo>
                    <a:pt x="377" y="43"/>
                    <a:pt x="377" y="43"/>
                    <a:pt x="377" y="43"/>
                  </a:cubicBezTo>
                  <a:cubicBezTo>
                    <a:pt x="377" y="43"/>
                    <a:pt x="377" y="43"/>
                    <a:pt x="377" y="42"/>
                  </a:cubicBezTo>
                  <a:close/>
                  <a:moveTo>
                    <a:pt x="83" y="77"/>
                  </a:moveTo>
                  <a:cubicBezTo>
                    <a:pt x="82" y="78"/>
                    <a:pt x="82" y="78"/>
                    <a:pt x="82" y="78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4"/>
                    <a:pt x="80" y="74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5"/>
                  </a:cubicBezTo>
                  <a:cubicBezTo>
                    <a:pt x="83" y="77"/>
                    <a:pt x="83" y="77"/>
                    <a:pt x="83" y="77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7" name="Freeform 388">
              <a:extLst>
                <a:ext uri="{FF2B5EF4-FFF2-40B4-BE49-F238E27FC236}">
                  <a16:creationId xmlns:a16="http://schemas.microsoft.com/office/drawing/2014/main" id="{8E2C1ACB-31E7-68E2-41CE-AA8CAEBD0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384" y="5642130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8" name="Freeform 389">
              <a:extLst>
                <a:ext uri="{FF2B5EF4-FFF2-40B4-BE49-F238E27FC236}">
                  <a16:creationId xmlns:a16="http://schemas.microsoft.com/office/drawing/2014/main" id="{81CE7985-3E47-47C2-57AC-642C2941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437" y="564213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89" name="Freeform 390">
              <a:extLst>
                <a:ext uri="{FF2B5EF4-FFF2-40B4-BE49-F238E27FC236}">
                  <a16:creationId xmlns:a16="http://schemas.microsoft.com/office/drawing/2014/main" id="{FC647BD1-BFCC-78B2-93B9-56130027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650" y="5645427"/>
              <a:ext cx="8244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0" name="Freeform 391">
              <a:extLst>
                <a:ext uri="{FF2B5EF4-FFF2-40B4-BE49-F238E27FC236}">
                  <a16:creationId xmlns:a16="http://schemas.microsoft.com/office/drawing/2014/main" id="{A26C64BF-CBF3-BA81-CBCC-CB5B8829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010" y="4913320"/>
              <a:ext cx="4947" cy="494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1" name="Freeform 392">
              <a:extLst>
                <a:ext uri="{FF2B5EF4-FFF2-40B4-BE49-F238E27FC236}">
                  <a16:creationId xmlns:a16="http://schemas.microsoft.com/office/drawing/2014/main" id="{E38A2285-B3C9-192F-0F5C-AE113535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297" y="3168792"/>
              <a:ext cx="19787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9" y="0"/>
                </a:cxn>
                <a:cxn ang="0">
                  <a:pos x="12" y="7"/>
                </a:cxn>
                <a:cxn ang="0">
                  <a:pos x="9" y="0"/>
                </a:cxn>
                <a:cxn ang="0">
                  <a:pos x="0" y="7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lnTo>
                    <a:pt x="9" y="0"/>
                  </a:lnTo>
                  <a:lnTo>
                    <a:pt x="12" y="7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2" name="Freeform 393">
              <a:extLst>
                <a:ext uri="{FF2B5EF4-FFF2-40B4-BE49-F238E27FC236}">
                  <a16:creationId xmlns:a16="http://schemas.microsoft.com/office/drawing/2014/main" id="{C683F89B-42EA-7930-EA7A-97604016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723" y="3102837"/>
              <a:ext cx="4947" cy="32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3" name="Freeform 394">
              <a:extLst>
                <a:ext uri="{FF2B5EF4-FFF2-40B4-BE49-F238E27FC236}">
                  <a16:creationId xmlns:a16="http://schemas.microsoft.com/office/drawing/2014/main" id="{16637577-790B-9F31-D635-21016C975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670" y="3106135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4" name="Freeform 395">
              <a:extLst>
                <a:ext uri="{FF2B5EF4-FFF2-40B4-BE49-F238E27FC236}">
                  <a16:creationId xmlns:a16="http://schemas.microsoft.com/office/drawing/2014/main" id="{B23D2BCD-BE52-F9AD-317B-7BDB1340A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287" y="2530671"/>
              <a:ext cx="19787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  <a:cxn ang="0">
                  <a:pos x="0" y="1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0" y="1"/>
                    <a:pt x="5" y="0"/>
                    <a:pt x="5" y="0"/>
                  </a:cubicBezTo>
                  <a:cubicBezTo>
                    <a:pt x="5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5" name="Freeform 396">
              <a:extLst>
                <a:ext uri="{FF2B5EF4-FFF2-40B4-BE49-F238E27FC236}">
                  <a16:creationId xmlns:a16="http://schemas.microsoft.com/office/drawing/2014/main" id="{FB7497B0-4BAE-D549-1377-4D2A915B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723" y="3102837"/>
              <a:ext cx="8244" cy="1484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1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6" name="Freeform 397">
              <a:extLst>
                <a:ext uri="{FF2B5EF4-FFF2-40B4-BE49-F238E27FC236}">
                  <a16:creationId xmlns:a16="http://schemas.microsoft.com/office/drawing/2014/main" id="{F4C2AE9E-ABFA-4429-2B6E-D80841793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989" y="2533969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7" name="Freeform 398">
              <a:extLst>
                <a:ext uri="{FF2B5EF4-FFF2-40B4-BE49-F238E27FC236}">
                  <a16:creationId xmlns:a16="http://schemas.microsoft.com/office/drawing/2014/main" id="{9933F5EB-8BFB-0739-FCB1-1AAE45BC6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999" y="3153952"/>
              <a:ext cx="3298" cy="6596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8" name="Freeform 399">
              <a:extLst>
                <a:ext uri="{FF2B5EF4-FFF2-40B4-BE49-F238E27FC236}">
                  <a16:creationId xmlns:a16="http://schemas.microsoft.com/office/drawing/2014/main" id="{84BC8212-D188-FD66-E492-17254502F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833" y="2219031"/>
              <a:ext cx="966250" cy="961304"/>
            </a:xfrm>
            <a:custGeom>
              <a:avLst/>
              <a:gdLst/>
              <a:ahLst/>
              <a:cxnLst>
                <a:cxn ang="0">
                  <a:pos x="199" y="197"/>
                </a:cxn>
                <a:cxn ang="0">
                  <a:pos x="176" y="32"/>
                </a:cxn>
                <a:cxn ang="0">
                  <a:pos x="108" y="16"/>
                </a:cxn>
                <a:cxn ang="0">
                  <a:pos x="97" y="8"/>
                </a:cxn>
                <a:cxn ang="0">
                  <a:pos x="82" y="5"/>
                </a:cxn>
                <a:cxn ang="0">
                  <a:pos x="56" y="12"/>
                </a:cxn>
                <a:cxn ang="0">
                  <a:pos x="54" y="17"/>
                </a:cxn>
                <a:cxn ang="0">
                  <a:pos x="41" y="22"/>
                </a:cxn>
                <a:cxn ang="0">
                  <a:pos x="37" y="26"/>
                </a:cxn>
                <a:cxn ang="0">
                  <a:pos x="33" y="33"/>
                </a:cxn>
                <a:cxn ang="0">
                  <a:pos x="11" y="55"/>
                </a:cxn>
                <a:cxn ang="0">
                  <a:pos x="35" y="81"/>
                </a:cxn>
                <a:cxn ang="0">
                  <a:pos x="40" y="85"/>
                </a:cxn>
                <a:cxn ang="0">
                  <a:pos x="39" y="86"/>
                </a:cxn>
                <a:cxn ang="0">
                  <a:pos x="27" y="93"/>
                </a:cxn>
                <a:cxn ang="0">
                  <a:pos x="16" y="94"/>
                </a:cxn>
                <a:cxn ang="0">
                  <a:pos x="13" y="119"/>
                </a:cxn>
                <a:cxn ang="0">
                  <a:pos x="35" y="124"/>
                </a:cxn>
                <a:cxn ang="0">
                  <a:pos x="46" y="134"/>
                </a:cxn>
                <a:cxn ang="0">
                  <a:pos x="14" y="157"/>
                </a:cxn>
                <a:cxn ang="0">
                  <a:pos x="14" y="164"/>
                </a:cxn>
                <a:cxn ang="0">
                  <a:pos x="21" y="169"/>
                </a:cxn>
                <a:cxn ang="0">
                  <a:pos x="24" y="184"/>
                </a:cxn>
                <a:cxn ang="0">
                  <a:pos x="37" y="181"/>
                </a:cxn>
                <a:cxn ang="0">
                  <a:pos x="42" y="195"/>
                </a:cxn>
                <a:cxn ang="0">
                  <a:pos x="50" y="197"/>
                </a:cxn>
                <a:cxn ang="0">
                  <a:pos x="62" y="197"/>
                </a:cxn>
                <a:cxn ang="0">
                  <a:pos x="69" y="205"/>
                </a:cxn>
                <a:cxn ang="0">
                  <a:pos x="44" y="232"/>
                </a:cxn>
                <a:cxn ang="0">
                  <a:pos x="36" y="243"/>
                </a:cxn>
                <a:cxn ang="0">
                  <a:pos x="43" y="237"/>
                </a:cxn>
                <a:cxn ang="0">
                  <a:pos x="56" y="233"/>
                </a:cxn>
                <a:cxn ang="0">
                  <a:pos x="66" y="226"/>
                </a:cxn>
                <a:cxn ang="0">
                  <a:pos x="80" y="214"/>
                </a:cxn>
                <a:cxn ang="0">
                  <a:pos x="91" y="202"/>
                </a:cxn>
                <a:cxn ang="0">
                  <a:pos x="100" y="181"/>
                </a:cxn>
                <a:cxn ang="0">
                  <a:pos x="117" y="167"/>
                </a:cxn>
                <a:cxn ang="0">
                  <a:pos x="105" y="186"/>
                </a:cxn>
                <a:cxn ang="0">
                  <a:pos x="105" y="193"/>
                </a:cxn>
                <a:cxn ang="0">
                  <a:pos x="117" y="188"/>
                </a:cxn>
                <a:cxn ang="0">
                  <a:pos x="127" y="184"/>
                </a:cxn>
                <a:cxn ang="0">
                  <a:pos x="127" y="172"/>
                </a:cxn>
                <a:cxn ang="0">
                  <a:pos x="134" y="171"/>
                </a:cxn>
                <a:cxn ang="0">
                  <a:pos x="139" y="174"/>
                </a:cxn>
                <a:cxn ang="0">
                  <a:pos x="148" y="179"/>
                </a:cxn>
                <a:cxn ang="0">
                  <a:pos x="186" y="183"/>
                </a:cxn>
                <a:cxn ang="0">
                  <a:pos x="194" y="192"/>
                </a:cxn>
                <a:cxn ang="0">
                  <a:pos x="208" y="204"/>
                </a:cxn>
                <a:cxn ang="0">
                  <a:pos x="210" y="201"/>
                </a:cxn>
                <a:cxn ang="0">
                  <a:pos x="214" y="205"/>
                </a:cxn>
                <a:cxn ang="0">
                  <a:pos x="223" y="209"/>
                </a:cxn>
                <a:cxn ang="0">
                  <a:pos x="225" y="212"/>
                </a:cxn>
                <a:cxn ang="0">
                  <a:pos x="226" y="218"/>
                </a:cxn>
                <a:cxn ang="0">
                  <a:pos x="234" y="228"/>
                </a:cxn>
                <a:cxn ang="0">
                  <a:pos x="234" y="237"/>
                </a:cxn>
                <a:cxn ang="0">
                  <a:pos x="243" y="240"/>
                </a:cxn>
                <a:cxn ang="0">
                  <a:pos x="247" y="243"/>
                </a:cxn>
                <a:cxn ang="0">
                  <a:pos x="187" y="186"/>
                </a:cxn>
              </a:cxnLst>
              <a:rect l="0" t="0" r="r" b="b"/>
              <a:pathLst>
                <a:path w="248" h="247">
                  <a:moveTo>
                    <a:pt x="247" y="243"/>
                  </a:moveTo>
                  <a:cubicBezTo>
                    <a:pt x="248" y="232"/>
                    <a:pt x="248" y="232"/>
                    <a:pt x="248" y="232"/>
                  </a:cubicBezTo>
                  <a:cubicBezTo>
                    <a:pt x="236" y="226"/>
                    <a:pt x="236" y="226"/>
                    <a:pt x="236" y="226"/>
                  </a:cubicBezTo>
                  <a:cubicBezTo>
                    <a:pt x="223" y="201"/>
                    <a:pt x="223" y="201"/>
                    <a:pt x="223" y="201"/>
                  </a:cubicBezTo>
                  <a:cubicBezTo>
                    <a:pt x="219" y="198"/>
                    <a:pt x="219" y="198"/>
                    <a:pt x="219" y="19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208" y="189"/>
                    <a:pt x="208" y="189"/>
                    <a:pt x="208" y="189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0" y="197"/>
                    <a:pt x="200" y="197"/>
                    <a:pt x="200" y="197"/>
                  </a:cubicBezTo>
                  <a:cubicBezTo>
                    <a:pt x="200" y="197"/>
                    <a:pt x="199" y="197"/>
                    <a:pt x="199" y="197"/>
                  </a:cubicBezTo>
                  <a:cubicBezTo>
                    <a:pt x="199" y="197"/>
                    <a:pt x="199" y="197"/>
                    <a:pt x="199" y="197"/>
                  </a:cubicBezTo>
                  <a:cubicBezTo>
                    <a:pt x="199" y="197"/>
                    <a:pt x="199" y="197"/>
                    <a:pt x="199" y="197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3"/>
                    <a:pt x="188" y="183"/>
                    <a:pt x="188" y="182"/>
                  </a:cubicBezTo>
                  <a:cubicBezTo>
                    <a:pt x="188" y="179"/>
                    <a:pt x="188" y="179"/>
                    <a:pt x="188" y="179"/>
                  </a:cubicBezTo>
                  <a:cubicBezTo>
                    <a:pt x="183" y="181"/>
                    <a:pt x="183" y="181"/>
                    <a:pt x="183" y="181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76" y="180"/>
                    <a:pt x="176" y="179"/>
                    <a:pt x="176" y="179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49" y="27"/>
                    <a:pt x="149" y="27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5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99" y="11"/>
                    <a:pt x="99" y="11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0" y="9"/>
                    <a:pt x="60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8"/>
                    <a:pt x="53" y="18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6" y="26"/>
                    <a:pt x="36" y="2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1" y="48"/>
                    <a:pt x="11" y="48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7" y="57"/>
                  </a:cubicBezTo>
                  <a:cubicBezTo>
                    <a:pt x="7" y="57"/>
                    <a:pt x="8" y="57"/>
                    <a:pt x="8" y="57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80"/>
                    <a:pt x="42" y="80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6"/>
                    <a:pt x="39" y="86"/>
                    <a:pt x="39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5" y="92"/>
                    <a:pt x="14" y="92"/>
                    <a:pt x="14" y="92"/>
                  </a:cubicBezTo>
                  <a:cubicBezTo>
                    <a:pt x="14" y="93"/>
                    <a:pt x="14" y="93"/>
                    <a:pt x="15" y="93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7" y="109"/>
                    <a:pt x="7" y="109"/>
                    <a:pt x="8" y="11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1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1" y="163"/>
                    <a:pt x="11" y="163"/>
                    <a:pt x="12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2" y="172"/>
                    <a:pt x="22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3"/>
                    <a:pt x="24" y="183"/>
                    <a:pt x="24" y="183"/>
                  </a:cubicBezTo>
                  <a:cubicBezTo>
                    <a:pt x="24" y="183"/>
                    <a:pt x="24" y="184"/>
                    <a:pt x="24" y="184"/>
                  </a:cubicBezTo>
                  <a:cubicBezTo>
                    <a:pt x="26" y="184"/>
                    <a:pt x="26" y="184"/>
                    <a:pt x="26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7" y="187"/>
                    <a:pt x="27" y="187"/>
                    <a:pt x="27" y="187"/>
                  </a:cubicBezTo>
                  <a:cubicBezTo>
                    <a:pt x="27" y="187"/>
                    <a:pt x="27" y="187"/>
                    <a:pt x="27" y="187"/>
                  </a:cubicBezTo>
                  <a:cubicBezTo>
                    <a:pt x="27" y="187"/>
                    <a:pt x="33" y="188"/>
                    <a:pt x="33" y="188"/>
                  </a:cubicBezTo>
                  <a:cubicBezTo>
                    <a:pt x="33" y="188"/>
                    <a:pt x="33" y="188"/>
                    <a:pt x="33" y="188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79"/>
                    <a:pt x="36" y="179"/>
                    <a:pt x="36" y="179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36" y="179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39" y="193"/>
                    <a:pt x="39" y="193"/>
                    <a:pt x="39" y="193"/>
                  </a:cubicBezTo>
                  <a:cubicBezTo>
                    <a:pt x="39" y="193"/>
                    <a:pt x="39" y="193"/>
                    <a:pt x="39" y="193"/>
                  </a:cubicBezTo>
                  <a:cubicBezTo>
                    <a:pt x="39" y="193"/>
                    <a:pt x="39" y="193"/>
                    <a:pt x="39" y="193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5"/>
                    <a:pt x="41" y="195"/>
                    <a:pt x="41" y="195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2" y="198"/>
                    <a:pt x="42" y="198"/>
                    <a:pt x="42" y="198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0"/>
                    <a:pt x="38" y="200"/>
                    <a:pt x="38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0" y="197"/>
                    <a:pt x="50" y="197"/>
                    <a:pt x="51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0" y="199"/>
                    <a:pt x="60" y="199"/>
                    <a:pt x="60" y="199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5" y="201"/>
                    <a:pt x="65" y="201"/>
                    <a:pt x="65" y="201"/>
                  </a:cubicBezTo>
                  <a:cubicBezTo>
                    <a:pt x="65" y="201"/>
                    <a:pt x="65" y="201"/>
                    <a:pt x="65" y="201"/>
                  </a:cubicBezTo>
                  <a:cubicBezTo>
                    <a:pt x="65" y="201"/>
                    <a:pt x="65" y="201"/>
                    <a:pt x="65" y="201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69" y="201"/>
                    <a:pt x="69" y="201"/>
                    <a:pt x="69" y="201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8" y="204"/>
                    <a:pt x="68" y="205"/>
                    <a:pt x="68" y="205"/>
                  </a:cubicBezTo>
                  <a:cubicBezTo>
                    <a:pt x="69" y="205"/>
                    <a:pt x="69" y="205"/>
                    <a:pt x="69" y="205"/>
                  </a:cubicBezTo>
                  <a:cubicBezTo>
                    <a:pt x="70" y="205"/>
                    <a:pt x="70" y="205"/>
                    <a:pt x="70" y="205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61" y="222"/>
                    <a:pt x="61" y="222"/>
                    <a:pt x="61" y="222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49" y="233"/>
                    <a:pt x="49" y="233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4" y="231"/>
                    <a:pt x="44" y="231"/>
                    <a:pt x="44" y="232"/>
                  </a:cubicBezTo>
                  <a:cubicBezTo>
                    <a:pt x="31" y="241"/>
                    <a:pt x="31" y="241"/>
                    <a:pt x="31" y="241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29" y="242"/>
                    <a:pt x="29" y="242"/>
                    <a:pt x="29" y="242"/>
                  </a:cubicBezTo>
                  <a:cubicBezTo>
                    <a:pt x="29" y="242"/>
                    <a:pt x="29" y="242"/>
                    <a:pt x="29" y="242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2" y="243"/>
                    <a:pt x="32" y="243"/>
                    <a:pt x="32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42" y="237"/>
                    <a:pt x="42" y="237"/>
                    <a:pt x="42" y="237"/>
                  </a:cubicBezTo>
                  <a:cubicBezTo>
                    <a:pt x="43" y="237"/>
                    <a:pt x="43" y="237"/>
                    <a:pt x="43" y="237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2" y="240"/>
                    <a:pt x="43" y="240"/>
                    <a:pt x="43" y="240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54" y="237"/>
                    <a:pt x="54" y="237"/>
                    <a:pt x="54" y="237"/>
                  </a:cubicBezTo>
                  <a:cubicBezTo>
                    <a:pt x="54" y="237"/>
                    <a:pt x="54" y="237"/>
                    <a:pt x="55" y="237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61" y="232"/>
                    <a:pt x="61" y="232"/>
                    <a:pt x="61" y="232"/>
                  </a:cubicBezTo>
                  <a:cubicBezTo>
                    <a:pt x="61" y="232"/>
                    <a:pt x="61" y="232"/>
                    <a:pt x="61" y="232"/>
                  </a:cubicBezTo>
                  <a:cubicBezTo>
                    <a:pt x="62" y="231"/>
                    <a:pt x="61" y="231"/>
                    <a:pt x="61" y="231"/>
                  </a:cubicBezTo>
                  <a:cubicBezTo>
                    <a:pt x="59" y="228"/>
                    <a:pt x="59" y="228"/>
                    <a:pt x="59" y="228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5" y="220"/>
                    <a:pt x="75" y="220"/>
                    <a:pt x="75" y="220"/>
                  </a:cubicBezTo>
                  <a:cubicBezTo>
                    <a:pt x="76" y="220"/>
                    <a:pt x="76" y="220"/>
                    <a:pt x="76" y="220"/>
                  </a:cubicBezTo>
                  <a:cubicBezTo>
                    <a:pt x="76" y="217"/>
                    <a:pt x="76" y="217"/>
                    <a:pt x="76" y="217"/>
                  </a:cubicBezTo>
                  <a:cubicBezTo>
                    <a:pt x="76" y="217"/>
                    <a:pt x="76" y="217"/>
                    <a:pt x="76" y="217"/>
                  </a:cubicBezTo>
                  <a:cubicBezTo>
                    <a:pt x="76" y="216"/>
                    <a:pt x="76" y="216"/>
                    <a:pt x="76" y="216"/>
                  </a:cubicBezTo>
                  <a:cubicBezTo>
                    <a:pt x="80" y="214"/>
                    <a:pt x="80" y="214"/>
                    <a:pt x="80" y="214"/>
                  </a:cubicBezTo>
                  <a:cubicBezTo>
                    <a:pt x="80" y="214"/>
                    <a:pt x="80" y="213"/>
                    <a:pt x="80" y="213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2" y="212"/>
                    <a:pt x="82" y="212"/>
                    <a:pt x="82" y="212"/>
                  </a:cubicBezTo>
                  <a:cubicBezTo>
                    <a:pt x="82" y="212"/>
                    <a:pt x="82" y="212"/>
                    <a:pt x="82" y="212"/>
                  </a:cubicBezTo>
                  <a:cubicBezTo>
                    <a:pt x="82" y="212"/>
                    <a:pt x="83" y="212"/>
                    <a:pt x="83" y="212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0" y="204"/>
                    <a:pt x="90" y="204"/>
                    <a:pt x="90" y="204"/>
                  </a:cubicBezTo>
                  <a:cubicBezTo>
                    <a:pt x="91" y="202"/>
                    <a:pt x="91" y="202"/>
                    <a:pt x="91" y="202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6" y="198"/>
                    <a:pt x="96" y="198"/>
                    <a:pt x="96" y="197"/>
                  </a:cubicBezTo>
                  <a:cubicBezTo>
                    <a:pt x="93" y="195"/>
                    <a:pt x="93" y="195"/>
                    <a:pt x="93" y="195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100" y="183"/>
                    <a:pt x="100" y="183"/>
                    <a:pt x="100" y="183"/>
                  </a:cubicBezTo>
                  <a:cubicBezTo>
                    <a:pt x="101" y="183"/>
                    <a:pt x="101" y="183"/>
                    <a:pt x="100" y="183"/>
                  </a:cubicBezTo>
                  <a:cubicBezTo>
                    <a:pt x="98" y="180"/>
                    <a:pt x="98" y="180"/>
                    <a:pt x="98" y="180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1" y="181"/>
                    <a:pt x="101" y="181"/>
                    <a:pt x="101" y="180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13" y="166"/>
                    <a:pt x="113" y="166"/>
                    <a:pt x="113" y="166"/>
                  </a:cubicBezTo>
                  <a:cubicBezTo>
                    <a:pt x="113" y="166"/>
                    <a:pt x="113" y="166"/>
                    <a:pt x="113" y="166"/>
                  </a:cubicBezTo>
                  <a:cubicBezTo>
                    <a:pt x="113" y="166"/>
                    <a:pt x="113" y="166"/>
                    <a:pt x="113" y="166"/>
                  </a:cubicBezTo>
                  <a:cubicBezTo>
                    <a:pt x="113" y="166"/>
                    <a:pt x="114" y="166"/>
                    <a:pt x="114" y="166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7" y="168"/>
                    <a:pt x="117" y="169"/>
                    <a:pt x="117" y="169"/>
                  </a:cubicBezTo>
                  <a:cubicBezTo>
                    <a:pt x="117" y="169"/>
                    <a:pt x="117" y="169"/>
                    <a:pt x="117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09" y="173"/>
                    <a:pt x="109" y="173"/>
                    <a:pt x="109" y="173"/>
                  </a:cubicBezTo>
                  <a:cubicBezTo>
                    <a:pt x="109" y="173"/>
                    <a:pt x="109" y="173"/>
                    <a:pt x="109" y="17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7" y="188"/>
                    <a:pt x="107" y="188"/>
                    <a:pt x="107" y="188"/>
                  </a:cubicBezTo>
                  <a:cubicBezTo>
                    <a:pt x="107" y="188"/>
                    <a:pt x="107" y="188"/>
                    <a:pt x="107" y="188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09" y="190"/>
                    <a:pt x="109" y="190"/>
                    <a:pt x="109" y="190"/>
                  </a:cubicBezTo>
                  <a:cubicBezTo>
                    <a:pt x="106" y="190"/>
                    <a:pt x="106" y="190"/>
                    <a:pt x="106" y="190"/>
                  </a:cubicBezTo>
                  <a:cubicBezTo>
                    <a:pt x="106" y="190"/>
                    <a:pt x="105" y="190"/>
                    <a:pt x="105" y="190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3"/>
                    <a:pt x="105" y="193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106" y="194"/>
                    <a:pt x="107" y="194"/>
                    <a:pt x="107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5" y="189"/>
                    <a:pt x="115" y="189"/>
                    <a:pt x="115" y="189"/>
                  </a:cubicBezTo>
                  <a:cubicBezTo>
                    <a:pt x="115" y="191"/>
                    <a:pt x="115" y="191"/>
                    <a:pt x="115" y="191"/>
                  </a:cubicBezTo>
                  <a:cubicBezTo>
                    <a:pt x="115" y="191"/>
                    <a:pt x="115" y="191"/>
                    <a:pt x="115" y="191"/>
                  </a:cubicBezTo>
                  <a:cubicBezTo>
                    <a:pt x="115" y="191"/>
                    <a:pt x="115" y="191"/>
                    <a:pt x="115" y="191"/>
                  </a:cubicBezTo>
                  <a:cubicBezTo>
                    <a:pt x="115" y="191"/>
                    <a:pt x="115" y="191"/>
                    <a:pt x="115" y="191"/>
                  </a:cubicBezTo>
                  <a:cubicBezTo>
                    <a:pt x="117" y="188"/>
                    <a:pt x="117" y="188"/>
                    <a:pt x="117" y="188"/>
                  </a:cubicBezTo>
                  <a:cubicBezTo>
                    <a:pt x="119" y="188"/>
                    <a:pt x="119" y="188"/>
                    <a:pt x="119" y="188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20" y="187"/>
                    <a:pt x="120" y="187"/>
                  </a:cubicBezTo>
                  <a:cubicBezTo>
                    <a:pt x="120" y="187"/>
                    <a:pt x="120" y="187"/>
                    <a:pt x="120" y="187"/>
                  </a:cubicBezTo>
                  <a:cubicBezTo>
                    <a:pt x="120" y="187"/>
                    <a:pt x="120" y="187"/>
                    <a:pt x="120" y="187"/>
                  </a:cubicBezTo>
                  <a:cubicBezTo>
                    <a:pt x="120" y="187"/>
                    <a:pt x="120" y="187"/>
                    <a:pt x="120" y="187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3"/>
                    <a:pt x="127" y="183"/>
                  </a:cubicBezTo>
                  <a:cubicBezTo>
                    <a:pt x="131" y="176"/>
                    <a:pt x="131" y="176"/>
                    <a:pt x="131" y="176"/>
                  </a:cubicBezTo>
                  <a:cubicBezTo>
                    <a:pt x="131" y="176"/>
                    <a:pt x="131" y="176"/>
                    <a:pt x="131" y="17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9" y="174"/>
                    <a:pt x="129" y="174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8" y="172"/>
                    <a:pt x="139" y="172"/>
                    <a:pt x="139" y="172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39" y="173"/>
                    <a:pt x="139" y="173"/>
                    <a:pt x="139" y="173"/>
                  </a:cubicBezTo>
                  <a:cubicBezTo>
                    <a:pt x="139" y="173"/>
                    <a:pt x="138" y="174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42" y="173"/>
                    <a:pt x="142" y="173"/>
                    <a:pt x="142" y="173"/>
                  </a:cubicBezTo>
                  <a:cubicBezTo>
                    <a:pt x="141" y="174"/>
                    <a:pt x="141" y="174"/>
                    <a:pt x="141" y="174"/>
                  </a:cubicBezTo>
                  <a:cubicBezTo>
                    <a:pt x="141" y="174"/>
                    <a:pt x="141" y="174"/>
                    <a:pt x="141" y="174"/>
                  </a:cubicBezTo>
                  <a:cubicBezTo>
                    <a:pt x="141" y="175"/>
                    <a:pt x="141" y="175"/>
                    <a:pt x="142" y="175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4" y="176"/>
                    <a:pt x="144" y="176"/>
                    <a:pt x="145" y="176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50" y="177"/>
                    <a:pt x="150" y="177"/>
                    <a:pt x="150" y="177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6" y="184"/>
                    <a:pt x="156" y="184"/>
                    <a:pt x="156" y="184"/>
                  </a:cubicBezTo>
                  <a:cubicBezTo>
                    <a:pt x="156" y="184"/>
                    <a:pt x="173" y="183"/>
                    <a:pt x="173" y="183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83" y="186"/>
                    <a:pt x="183" y="186"/>
                    <a:pt x="183" y="186"/>
                  </a:cubicBezTo>
                  <a:cubicBezTo>
                    <a:pt x="183" y="186"/>
                    <a:pt x="183" y="186"/>
                    <a:pt x="183" y="186"/>
                  </a:cubicBezTo>
                  <a:cubicBezTo>
                    <a:pt x="186" y="183"/>
                    <a:pt x="186" y="183"/>
                    <a:pt x="186" y="183"/>
                  </a:cubicBezTo>
                  <a:cubicBezTo>
                    <a:pt x="186" y="183"/>
                    <a:pt x="186" y="183"/>
                    <a:pt x="186" y="183"/>
                  </a:cubicBezTo>
                  <a:cubicBezTo>
                    <a:pt x="186" y="183"/>
                    <a:pt x="186" y="183"/>
                    <a:pt x="186" y="183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3" y="189"/>
                    <a:pt x="183" y="189"/>
                  </a:cubicBezTo>
                  <a:cubicBezTo>
                    <a:pt x="183" y="189"/>
                    <a:pt x="184" y="189"/>
                    <a:pt x="184" y="189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4" y="192"/>
                    <a:pt x="194" y="192"/>
                    <a:pt x="194" y="192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6"/>
                    <a:pt x="194" y="196"/>
                    <a:pt x="195" y="196"/>
                  </a:cubicBezTo>
                  <a:cubicBezTo>
                    <a:pt x="199" y="200"/>
                    <a:pt x="199" y="200"/>
                    <a:pt x="199" y="200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204" y="206"/>
                    <a:pt x="204" y="206"/>
                    <a:pt x="204" y="206"/>
                  </a:cubicBezTo>
                  <a:cubicBezTo>
                    <a:pt x="205" y="206"/>
                    <a:pt x="205" y="206"/>
                    <a:pt x="205" y="206"/>
                  </a:cubicBezTo>
                  <a:cubicBezTo>
                    <a:pt x="205" y="206"/>
                    <a:pt x="205" y="206"/>
                    <a:pt x="205" y="20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3" y="197"/>
                    <a:pt x="203" y="197"/>
                    <a:pt x="203" y="197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10" y="201"/>
                    <a:pt x="210" y="201"/>
                    <a:pt x="210" y="201"/>
                  </a:cubicBezTo>
                  <a:cubicBezTo>
                    <a:pt x="209" y="203"/>
                    <a:pt x="209" y="203"/>
                    <a:pt x="209" y="203"/>
                  </a:cubicBezTo>
                  <a:cubicBezTo>
                    <a:pt x="209" y="203"/>
                    <a:pt x="209" y="204"/>
                    <a:pt x="209" y="204"/>
                  </a:cubicBezTo>
                  <a:cubicBezTo>
                    <a:pt x="209" y="204"/>
                    <a:pt x="210" y="204"/>
                    <a:pt x="210" y="204"/>
                  </a:cubicBezTo>
                  <a:cubicBezTo>
                    <a:pt x="210" y="204"/>
                    <a:pt x="210" y="204"/>
                    <a:pt x="210" y="204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3" y="205"/>
                    <a:pt x="213" y="205"/>
                    <a:pt x="213" y="205"/>
                  </a:cubicBezTo>
                  <a:cubicBezTo>
                    <a:pt x="213" y="206"/>
                    <a:pt x="213" y="206"/>
                    <a:pt x="213" y="206"/>
                  </a:cubicBezTo>
                  <a:cubicBezTo>
                    <a:pt x="213" y="206"/>
                    <a:pt x="213" y="206"/>
                    <a:pt x="213" y="206"/>
                  </a:cubicBezTo>
                  <a:cubicBezTo>
                    <a:pt x="213" y="206"/>
                    <a:pt x="213" y="206"/>
                    <a:pt x="213" y="206"/>
                  </a:cubicBezTo>
                  <a:cubicBezTo>
                    <a:pt x="214" y="205"/>
                    <a:pt x="214" y="205"/>
                    <a:pt x="214" y="205"/>
                  </a:cubicBezTo>
                  <a:cubicBezTo>
                    <a:pt x="215" y="205"/>
                    <a:pt x="215" y="205"/>
                    <a:pt x="215" y="205"/>
                  </a:cubicBezTo>
                  <a:cubicBezTo>
                    <a:pt x="215" y="203"/>
                    <a:pt x="215" y="203"/>
                    <a:pt x="215" y="203"/>
                  </a:cubicBezTo>
                  <a:cubicBezTo>
                    <a:pt x="213" y="194"/>
                    <a:pt x="213" y="194"/>
                    <a:pt x="213" y="194"/>
                  </a:cubicBezTo>
                  <a:cubicBezTo>
                    <a:pt x="213" y="192"/>
                    <a:pt x="213" y="192"/>
                    <a:pt x="213" y="192"/>
                  </a:cubicBezTo>
                  <a:cubicBezTo>
                    <a:pt x="217" y="203"/>
                    <a:pt x="217" y="203"/>
                    <a:pt x="217" y="203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3" y="209"/>
                    <a:pt x="223" y="209"/>
                    <a:pt x="223" y="209"/>
                  </a:cubicBezTo>
                  <a:cubicBezTo>
                    <a:pt x="223" y="209"/>
                    <a:pt x="223" y="209"/>
                    <a:pt x="223" y="209"/>
                  </a:cubicBezTo>
                  <a:cubicBezTo>
                    <a:pt x="223" y="209"/>
                    <a:pt x="223" y="209"/>
                    <a:pt x="223" y="209"/>
                  </a:cubicBezTo>
                  <a:cubicBezTo>
                    <a:pt x="223" y="209"/>
                    <a:pt x="223" y="209"/>
                    <a:pt x="223" y="209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5" y="211"/>
                    <a:pt x="225" y="211"/>
                    <a:pt x="225" y="211"/>
                  </a:cubicBezTo>
                  <a:cubicBezTo>
                    <a:pt x="227" y="213"/>
                    <a:pt x="227" y="213"/>
                    <a:pt x="227" y="213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5" y="212"/>
                    <a:pt x="225" y="212"/>
                    <a:pt x="225" y="212"/>
                  </a:cubicBezTo>
                  <a:cubicBezTo>
                    <a:pt x="225" y="214"/>
                    <a:pt x="225" y="214"/>
                    <a:pt x="225" y="214"/>
                  </a:cubicBezTo>
                  <a:cubicBezTo>
                    <a:pt x="225" y="214"/>
                    <a:pt x="225" y="214"/>
                    <a:pt x="225" y="214"/>
                  </a:cubicBezTo>
                  <a:cubicBezTo>
                    <a:pt x="225" y="214"/>
                    <a:pt x="225" y="214"/>
                    <a:pt x="225" y="214"/>
                  </a:cubicBezTo>
                  <a:cubicBezTo>
                    <a:pt x="225" y="214"/>
                    <a:pt x="225" y="214"/>
                    <a:pt x="225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6"/>
                    <a:pt x="226" y="216"/>
                    <a:pt x="226" y="216"/>
                  </a:cubicBezTo>
                  <a:cubicBezTo>
                    <a:pt x="226" y="216"/>
                    <a:pt x="226" y="217"/>
                    <a:pt x="226" y="217"/>
                  </a:cubicBezTo>
                  <a:cubicBezTo>
                    <a:pt x="227" y="217"/>
                    <a:pt x="227" y="217"/>
                    <a:pt x="227" y="217"/>
                  </a:cubicBezTo>
                  <a:cubicBezTo>
                    <a:pt x="226" y="218"/>
                    <a:pt x="226" y="218"/>
                    <a:pt x="226" y="218"/>
                  </a:cubicBezTo>
                  <a:cubicBezTo>
                    <a:pt x="226" y="218"/>
                    <a:pt x="225" y="218"/>
                    <a:pt x="226" y="218"/>
                  </a:cubicBezTo>
                  <a:cubicBezTo>
                    <a:pt x="226" y="218"/>
                    <a:pt x="226" y="219"/>
                    <a:pt x="226" y="219"/>
                  </a:cubicBezTo>
                  <a:cubicBezTo>
                    <a:pt x="230" y="219"/>
                    <a:pt x="230" y="219"/>
                    <a:pt x="230" y="219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29" y="220"/>
                    <a:pt x="229" y="220"/>
                    <a:pt x="229" y="220"/>
                  </a:cubicBezTo>
                  <a:cubicBezTo>
                    <a:pt x="229" y="220"/>
                    <a:pt x="229" y="220"/>
                    <a:pt x="229" y="220"/>
                  </a:cubicBezTo>
                  <a:cubicBezTo>
                    <a:pt x="229" y="220"/>
                    <a:pt x="229" y="220"/>
                    <a:pt x="229" y="220"/>
                  </a:cubicBezTo>
                  <a:cubicBezTo>
                    <a:pt x="228" y="220"/>
                    <a:pt x="228" y="220"/>
                    <a:pt x="229" y="220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3" y="224"/>
                    <a:pt x="233" y="224"/>
                    <a:pt x="233" y="224"/>
                  </a:cubicBezTo>
                  <a:cubicBezTo>
                    <a:pt x="234" y="228"/>
                    <a:pt x="234" y="228"/>
                    <a:pt x="234" y="228"/>
                  </a:cubicBezTo>
                  <a:cubicBezTo>
                    <a:pt x="234" y="228"/>
                    <a:pt x="234" y="228"/>
                    <a:pt x="234" y="228"/>
                  </a:cubicBezTo>
                  <a:cubicBezTo>
                    <a:pt x="234" y="228"/>
                    <a:pt x="234" y="228"/>
                    <a:pt x="234" y="228"/>
                  </a:cubicBezTo>
                  <a:cubicBezTo>
                    <a:pt x="235" y="228"/>
                    <a:pt x="235" y="228"/>
                    <a:pt x="235" y="228"/>
                  </a:cubicBezTo>
                  <a:cubicBezTo>
                    <a:pt x="235" y="228"/>
                    <a:pt x="235" y="228"/>
                    <a:pt x="235" y="228"/>
                  </a:cubicBezTo>
                  <a:cubicBezTo>
                    <a:pt x="237" y="230"/>
                    <a:pt x="237" y="230"/>
                    <a:pt x="237" y="230"/>
                  </a:cubicBezTo>
                  <a:cubicBezTo>
                    <a:pt x="236" y="230"/>
                    <a:pt x="236" y="230"/>
                    <a:pt x="236" y="230"/>
                  </a:cubicBezTo>
                  <a:cubicBezTo>
                    <a:pt x="236" y="230"/>
                    <a:pt x="236" y="230"/>
                    <a:pt x="235" y="230"/>
                  </a:cubicBezTo>
                  <a:cubicBezTo>
                    <a:pt x="233" y="235"/>
                    <a:pt x="233" y="235"/>
                    <a:pt x="233" y="235"/>
                  </a:cubicBezTo>
                  <a:cubicBezTo>
                    <a:pt x="233" y="235"/>
                    <a:pt x="233" y="236"/>
                    <a:pt x="233" y="236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7" y="234"/>
                    <a:pt x="237" y="234"/>
                    <a:pt x="237" y="234"/>
                  </a:cubicBezTo>
                  <a:cubicBezTo>
                    <a:pt x="241" y="231"/>
                    <a:pt x="241" y="231"/>
                    <a:pt x="241" y="231"/>
                  </a:cubicBezTo>
                  <a:cubicBezTo>
                    <a:pt x="241" y="233"/>
                    <a:pt x="241" y="233"/>
                    <a:pt x="241" y="233"/>
                  </a:cubicBezTo>
                  <a:cubicBezTo>
                    <a:pt x="242" y="240"/>
                    <a:pt x="242" y="240"/>
                    <a:pt x="242" y="240"/>
                  </a:cubicBezTo>
                  <a:cubicBezTo>
                    <a:pt x="242" y="240"/>
                    <a:pt x="242" y="240"/>
                    <a:pt x="242" y="240"/>
                  </a:cubicBezTo>
                  <a:cubicBezTo>
                    <a:pt x="242" y="240"/>
                    <a:pt x="242" y="240"/>
                    <a:pt x="242" y="240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42"/>
                    <a:pt x="244" y="242"/>
                    <a:pt x="244" y="242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2" y="246"/>
                    <a:pt x="242" y="246"/>
                    <a:pt x="242" y="246"/>
                  </a:cubicBezTo>
                  <a:cubicBezTo>
                    <a:pt x="242" y="247"/>
                    <a:pt x="242" y="247"/>
                    <a:pt x="243" y="247"/>
                  </a:cubicBezTo>
                  <a:cubicBezTo>
                    <a:pt x="243" y="247"/>
                    <a:pt x="243" y="247"/>
                    <a:pt x="243" y="247"/>
                  </a:cubicBezTo>
                  <a:cubicBezTo>
                    <a:pt x="243" y="247"/>
                    <a:pt x="243" y="247"/>
                    <a:pt x="243" y="247"/>
                  </a:cubicBezTo>
                  <a:cubicBezTo>
                    <a:pt x="247" y="244"/>
                    <a:pt x="247" y="244"/>
                    <a:pt x="247" y="244"/>
                  </a:cubicBezTo>
                  <a:lnTo>
                    <a:pt x="247" y="243"/>
                  </a:lnTo>
                  <a:close/>
                  <a:moveTo>
                    <a:pt x="45" y="94"/>
                  </a:moveTo>
                  <a:cubicBezTo>
                    <a:pt x="44" y="93"/>
                    <a:pt x="44" y="93"/>
                    <a:pt x="44" y="93"/>
                  </a:cubicBezTo>
                  <a:cubicBezTo>
                    <a:pt x="46" y="93"/>
                    <a:pt x="46" y="93"/>
                    <a:pt x="46" y="93"/>
                  </a:cubicBezTo>
                  <a:lnTo>
                    <a:pt x="45" y="94"/>
                  </a:lnTo>
                  <a:close/>
                  <a:moveTo>
                    <a:pt x="114" y="165"/>
                  </a:moveTo>
                  <a:cubicBezTo>
                    <a:pt x="116" y="155"/>
                    <a:pt x="116" y="155"/>
                    <a:pt x="116" y="155"/>
                  </a:cubicBezTo>
                  <a:cubicBezTo>
                    <a:pt x="116" y="159"/>
                    <a:pt x="116" y="159"/>
                    <a:pt x="116" y="159"/>
                  </a:cubicBezTo>
                  <a:lnTo>
                    <a:pt x="114" y="165"/>
                  </a:lnTo>
                  <a:close/>
                  <a:moveTo>
                    <a:pt x="188" y="186"/>
                  </a:moveTo>
                  <a:cubicBezTo>
                    <a:pt x="188" y="186"/>
                    <a:pt x="187" y="186"/>
                    <a:pt x="187" y="186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88" y="185"/>
                    <a:pt x="188" y="185"/>
                    <a:pt x="188" y="185"/>
                  </a:cubicBezTo>
                  <a:lnTo>
                    <a:pt x="188" y="186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399" name="Freeform 400">
              <a:extLst>
                <a:ext uri="{FF2B5EF4-FFF2-40B4-BE49-F238E27FC236}">
                  <a16:creationId xmlns:a16="http://schemas.microsoft.com/office/drawing/2014/main" id="{A74D872C-BFEB-9293-72CC-AAB3EAD45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968" y="3106135"/>
              <a:ext cx="8244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0" name="Freeform 401">
              <a:extLst>
                <a:ext uri="{FF2B5EF4-FFF2-40B4-BE49-F238E27FC236}">
                  <a16:creationId xmlns:a16="http://schemas.microsoft.com/office/drawing/2014/main" id="{5A95702B-85CD-1FF1-EA74-223CCB1F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052" y="3125921"/>
              <a:ext cx="4947" cy="28031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0"/>
                </a:cxn>
                <a:cxn ang="0">
                  <a:pos x="1" y="7"/>
                </a:cxn>
                <a:cxn ang="0">
                  <a:pos x="1" y="7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1" name="Rectangle 402">
              <a:extLst>
                <a:ext uri="{FF2B5EF4-FFF2-40B4-BE49-F238E27FC236}">
                  <a16:creationId xmlns:a16="http://schemas.microsoft.com/office/drawing/2014/main" id="{EC0EB219-8C1E-7516-1AD1-203C9E3C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052" y="3117677"/>
              <a:ext cx="1649" cy="8244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2" name="Rectangle 403">
              <a:extLst>
                <a:ext uri="{FF2B5EF4-FFF2-40B4-BE49-F238E27FC236}">
                  <a16:creationId xmlns:a16="http://schemas.microsoft.com/office/drawing/2014/main" id="{F07DA23B-7B38-0624-EF17-F41C6E07B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895" y="564542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3" name="Freeform 404">
              <a:extLst>
                <a:ext uri="{FF2B5EF4-FFF2-40B4-BE49-F238E27FC236}">
                  <a16:creationId xmlns:a16="http://schemas.microsoft.com/office/drawing/2014/main" id="{F86D8C7B-4DBD-71E1-93A6-FF4E5D33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312" y="4832524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4" name="Freeform 405">
              <a:extLst>
                <a:ext uri="{FF2B5EF4-FFF2-40B4-BE49-F238E27FC236}">
                  <a16:creationId xmlns:a16="http://schemas.microsoft.com/office/drawing/2014/main" id="{0787C6FB-86FF-F5EF-6926-09CDC003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388" y="4820982"/>
              <a:ext cx="11542" cy="1484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5" name="Freeform 406">
              <a:extLst>
                <a:ext uri="{FF2B5EF4-FFF2-40B4-BE49-F238E27FC236}">
                  <a16:creationId xmlns:a16="http://schemas.microsoft.com/office/drawing/2014/main" id="{50655517-8CEC-9F40-1712-5E59846E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489" y="248285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6" name="Freeform 408">
              <a:extLst>
                <a:ext uri="{FF2B5EF4-FFF2-40B4-BE49-F238E27FC236}">
                  <a16:creationId xmlns:a16="http://schemas.microsoft.com/office/drawing/2014/main" id="{8999491D-6AC9-3B8F-0DEB-FF2A2316E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895" y="5642129"/>
              <a:ext cx="1649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7" name="Freeform 409">
              <a:extLst>
                <a:ext uri="{FF2B5EF4-FFF2-40B4-BE49-F238E27FC236}">
                  <a16:creationId xmlns:a16="http://schemas.microsoft.com/office/drawing/2014/main" id="{E60E291D-FBCC-98AD-3D41-F9826FBA6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353" y="5358520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8" name="Freeform 410">
              <a:extLst>
                <a:ext uri="{FF2B5EF4-FFF2-40B4-BE49-F238E27FC236}">
                  <a16:creationId xmlns:a16="http://schemas.microsoft.com/office/drawing/2014/main" id="{504F81C3-8409-43DB-6A36-6C09E694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299" y="5081506"/>
              <a:ext cx="8244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09" name="Freeform 411">
              <a:extLst>
                <a:ext uri="{FF2B5EF4-FFF2-40B4-BE49-F238E27FC236}">
                  <a16:creationId xmlns:a16="http://schemas.microsoft.com/office/drawing/2014/main" id="{86320EAB-F19D-D196-9D2F-2098C837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628" y="4898479"/>
              <a:ext cx="8244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0" name="Freeform 412">
              <a:extLst>
                <a:ext uri="{FF2B5EF4-FFF2-40B4-BE49-F238E27FC236}">
                  <a16:creationId xmlns:a16="http://schemas.microsoft.com/office/drawing/2014/main" id="{E87634FE-30D8-AC01-E8D5-474B28BB6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43" y="6511095"/>
              <a:ext cx="23084" cy="32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6" y="0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1" name="Freeform 413">
              <a:extLst>
                <a:ext uri="{FF2B5EF4-FFF2-40B4-BE49-F238E27FC236}">
                  <a16:creationId xmlns:a16="http://schemas.microsoft.com/office/drawing/2014/main" id="{70E11944-01DF-651B-4FE0-98CFA6B5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072" y="6506149"/>
              <a:ext cx="18138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2" name="Freeform 414">
              <a:extLst>
                <a:ext uri="{FF2B5EF4-FFF2-40B4-BE49-F238E27FC236}">
                  <a16:creationId xmlns:a16="http://schemas.microsoft.com/office/drawing/2014/main" id="{3CB350CE-B315-B3F9-DD0C-244213930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499" y="6511095"/>
              <a:ext cx="8244" cy="329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3" name="Freeform 415">
              <a:extLst>
                <a:ext uri="{FF2B5EF4-FFF2-40B4-BE49-F238E27FC236}">
                  <a16:creationId xmlns:a16="http://schemas.microsoft.com/office/drawing/2014/main" id="{E85EE89D-20E8-3B6B-2358-D9F7EECA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43" y="6397322"/>
              <a:ext cx="11542" cy="164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4" name="Freeform 416">
              <a:extLst>
                <a:ext uri="{FF2B5EF4-FFF2-40B4-BE49-F238E27FC236}">
                  <a16:creationId xmlns:a16="http://schemas.microsoft.com/office/drawing/2014/main" id="{FC0938B7-91EC-D1B1-1839-4F50182FF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254" y="6519340"/>
              <a:ext cx="11542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5" name="Freeform 417">
              <a:extLst>
                <a:ext uri="{FF2B5EF4-FFF2-40B4-BE49-F238E27FC236}">
                  <a16:creationId xmlns:a16="http://schemas.microsoft.com/office/drawing/2014/main" id="{D5B367B1-F413-BC36-5BAC-78647856E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126" y="6511095"/>
              <a:ext cx="31329" cy="1484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6" name="Freeform 418">
              <a:extLst>
                <a:ext uri="{FF2B5EF4-FFF2-40B4-BE49-F238E27FC236}">
                  <a16:creationId xmlns:a16="http://schemas.microsoft.com/office/drawing/2014/main" id="{C92954A4-7BB6-BDD5-3BFB-3AF3EB19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583" y="6413811"/>
              <a:ext cx="93987" cy="105529"/>
            </a:xfrm>
            <a:custGeom>
              <a:avLst/>
              <a:gdLst/>
              <a:ahLst/>
              <a:cxnLst>
                <a:cxn ang="0">
                  <a:pos x="17" y="21"/>
                </a:cxn>
                <a:cxn ang="0">
                  <a:pos x="5" y="11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5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4" y="24"/>
                </a:cxn>
                <a:cxn ang="0">
                  <a:pos x="9" y="25"/>
                </a:cxn>
                <a:cxn ang="0">
                  <a:pos x="10" y="25"/>
                </a:cxn>
                <a:cxn ang="0">
                  <a:pos x="10" y="25"/>
                </a:cxn>
                <a:cxn ang="0">
                  <a:pos x="10" y="26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21" y="26"/>
                </a:cxn>
                <a:cxn ang="0">
                  <a:pos x="23" y="23"/>
                </a:cxn>
                <a:cxn ang="0">
                  <a:pos x="23" y="23"/>
                </a:cxn>
                <a:cxn ang="0">
                  <a:pos x="23" y="22"/>
                </a:cxn>
                <a:cxn ang="0">
                  <a:pos x="17" y="21"/>
                </a:cxn>
              </a:cxnLst>
              <a:rect l="0" t="0" r="r" b="b"/>
              <a:pathLst>
                <a:path w="24" h="27">
                  <a:moveTo>
                    <a:pt x="17" y="2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21" y="26"/>
                    <a:pt x="21" y="26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4" y="23"/>
                    <a:pt x="23" y="23"/>
                  </a:cubicBezTo>
                  <a:cubicBezTo>
                    <a:pt x="23" y="23"/>
                    <a:pt x="23" y="23"/>
                    <a:pt x="23" y="22"/>
                  </a:cubicBezTo>
                  <a:lnTo>
                    <a:pt x="17" y="2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7" name="Freeform 419">
              <a:extLst>
                <a:ext uri="{FF2B5EF4-FFF2-40B4-BE49-F238E27FC236}">
                  <a16:creationId xmlns:a16="http://schemas.microsoft.com/office/drawing/2014/main" id="{885F0553-53DF-3412-01B3-5F144E2AB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640226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8" name="Freeform 420">
              <a:extLst>
                <a:ext uri="{FF2B5EF4-FFF2-40B4-BE49-F238E27FC236}">
                  <a16:creationId xmlns:a16="http://schemas.microsoft.com/office/drawing/2014/main" id="{F775D963-676E-9E06-34BF-CC8B3A23F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210" y="6511095"/>
              <a:ext cx="4947" cy="32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19" name="Freeform 421">
              <a:extLst>
                <a:ext uri="{FF2B5EF4-FFF2-40B4-BE49-F238E27FC236}">
                  <a16:creationId xmlns:a16="http://schemas.microsoft.com/office/drawing/2014/main" id="{8E8854CE-CB7D-6897-C050-2BEE50074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872" y="6506149"/>
              <a:ext cx="23084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0" y="0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0" name="Freeform 422">
              <a:extLst>
                <a:ext uri="{FF2B5EF4-FFF2-40B4-BE49-F238E27FC236}">
                  <a16:creationId xmlns:a16="http://schemas.microsoft.com/office/drawing/2014/main" id="{47046ACF-2628-641F-21C5-2B26C80CE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157" y="6514393"/>
              <a:ext cx="19787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lnTo>
                    <a:pt x="1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1" name="Freeform 423">
              <a:extLst>
                <a:ext uri="{FF2B5EF4-FFF2-40B4-BE49-F238E27FC236}">
                  <a16:creationId xmlns:a16="http://schemas.microsoft.com/office/drawing/2014/main" id="{3D6C5C72-51CF-874D-163E-0B032D615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947" y="2444929"/>
              <a:ext cx="11542" cy="37925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9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3" y="10"/>
                </a:cxn>
                <a:cxn ang="0">
                  <a:pos x="3" y="10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2" name="Freeform 424">
              <a:extLst>
                <a:ext uri="{FF2B5EF4-FFF2-40B4-BE49-F238E27FC236}">
                  <a16:creationId xmlns:a16="http://schemas.microsoft.com/office/drawing/2014/main" id="{5CF6CE06-0572-1C38-1AAD-CCB3EE0CF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5" y="6354451"/>
              <a:ext cx="3298" cy="8244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3" name="Freeform 425">
              <a:extLst>
                <a:ext uri="{FF2B5EF4-FFF2-40B4-BE49-F238E27FC236}">
                  <a16:creationId xmlns:a16="http://schemas.microsoft.com/office/drawing/2014/main" id="{058B835E-BC83-A1C7-1125-6183522A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872" y="6471522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4" name="Freeform 426">
              <a:extLst>
                <a:ext uri="{FF2B5EF4-FFF2-40B4-BE49-F238E27FC236}">
                  <a16:creationId xmlns:a16="http://schemas.microsoft.com/office/drawing/2014/main" id="{DE083D8E-D37A-070F-2C0F-13B3378C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641" y="6331366"/>
              <a:ext cx="8244" cy="313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2"/>
                </a:cxn>
                <a:cxn ang="0">
                  <a:pos x="0" y="19"/>
                </a:cxn>
                <a:cxn ang="0">
                  <a:pos x="5" y="12"/>
                </a:cxn>
                <a:cxn ang="0">
                  <a:pos x="0" y="0"/>
                </a:cxn>
              </a:cxnLst>
              <a:rect l="0" t="0" r="r" b="b"/>
              <a:pathLst>
                <a:path w="5" h="19">
                  <a:moveTo>
                    <a:pt x="0" y="0"/>
                  </a:moveTo>
                  <a:lnTo>
                    <a:pt x="5" y="12"/>
                  </a:lnTo>
                  <a:lnTo>
                    <a:pt x="0" y="19"/>
                  </a:lnTo>
                  <a:lnTo>
                    <a:pt x="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5" name="Freeform 427">
              <a:extLst>
                <a:ext uri="{FF2B5EF4-FFF2-40B4-BE49-F238E27FC236}">
                  <a16:creationId xmlns:a16="http://schemas.microsoft.com/office/drawing/2014/main" id="{6B612877-0879-1A27-9BEB-61D627E17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381" y="3234748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6" name="Freeform 428">
              <a:extLst>
                <a:ext uri="{FF2B5EF4-FFF2-40B4-BE49-F238E27FC236}">
                  <a16:creationId xmlns:a16="http://schemas.microsoft.com/office/drawing/2014/main" id="{A39473F0-FD94-4E71-299F-166323D1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541" y="3223205"/>
              <a:ext cx="19787" cy="23084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4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3" y="2"/>
                </a:cxn>
              </a:cxnLst>
              <a:rect l="0" t="0" r="r" b="b"/>
              <a:pathLst>
                <a:path w="5" h="6">
                  <a:moveTo>
                    <a:pt x="3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7" name="Freeform 429">
              <a:extLst>
                <a:ext uri="{FF2B5EF4-FFF2-40B4-BE49-F238E27FC236}">
                  <a16:creationId xmlns:a16="http://schemas.microsoft.com/office/drawing/2014/main" id="{77848DD6-6F5E-E0CD-B47B-ADE0E820B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39" y="3214961"/>
              <a:ext cx="23084" cy="3132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5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6" y="8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4" y="2"/>
                </a:cxn>
              </a:cxnLst>
              <a:rect l="0" t="0" r="r" b="b"/>
              <a:pathLst>
                <a:path w="6" h="8">
                  <a:moveTo>
                    <a:pt x="4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8" name="Freeform 430">
              <a:extLst>
                <a:ext uri="{FF2B5EF4-FFF2-40B4-BE49-F238E27FC236}">
                  <a16:creationId xmlns:a16="http://schemas.microsoft.com/office/drawing/2014/main" id="{3147EB97-D795-38D1-9323-CCA34B8E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072" y="6511095"/>
              <a:ext cx="11542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0"/>
                  </a:cubicBezTo>
                  <a:cubicBezTo>
                    <a:pt x="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29" name="Freeform 431">
              <a:extLst>
                <a:ext uri="{FF2B5EF4-FFF2-40B4-BE49-F238E27FC236}">
                  <a16:creationId xmlns:a16="http://schemas.microsoft.com/office/drawing/2014/main" id="{7871122D-D83C-2109-34DA-7809D56F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459" y="6445140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0" name="Freeform 432">
              <a:extLst>
                <a:ext uri="{FF2B5EF4-FFF2-40B4-BE49-F238E27FC236}">
                  <a16:creationId xmlns:a16="http://schemas.microsoft.com/office/drawing/2014/main" id="{7120BE58-8B2A-7C16-622A-CA0254F78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170" y="6476469"/>
              <a:ext cx="14840" cy="11542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9" y="7"/>
                </a:cxn>
              </a:cxnLst>
              <a:rect l="0" t="0" r="r" b="b"/>
              <a:pathLst>
                <a:path w="9" h="7">
                  <a:moveTo>
                    <a:pt x="9" y="7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1" name="Freeform 433">
              <a:extLst>
                <a:ext uri="{FF2B5EF4-FFF2-40B4-BE49-F238E27FC236}">
                  <a16:creationId xmlns:a16="http://schemas.microsoft.com/office/drawing/2014/main" id="{4460BC53-C54E-5261-FB1F-CF987E5F4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917" y="6445140"/>
              <a:ext cx="6596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2" name="Freeform 434">
              <a:extLst>
                <a:ext uri="{FF2B5EF4-FFF2-40B4-BE49-F238E27FC236}">
                  <a16:creationId xmlns:a16="http://schemas.microsoft.com/office/drawing/2014/main" id="{C3594F3A-FA76-6A3B-CA57-A32F37CE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57" y="6511095"/>
              <a:ext cx="54413" cy="3462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5"/>
                </a:cxn>
                <a:cxn ang="0">
                  <a:pos x="7" y="4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1" y="5"/>
                </a:cxn>
                <a:cxn ang="0">
                  <a:pos x="12" y="4"/>
                </a:cxn>
                <a:cxn ang="0">
                  <a:pos x="13" y="3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12" y="3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5" y="1"/>
                </a:cxn>
                <a:cxn ang="0">
                  <a:pos x="5" y="2"/>
                </a:cxn>
              </a:cxnLst>
              <a:rect l="0" t="0" r="r" b="b"/>
              <a:pathLst>
                <a:path w="14" h="9">
                  <a:moveTo>
                    <a:pt x="5" y="2"/>
                  </a:move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3" name="Freeform 435">
              <a:extLst>
                <a:ext uri="{FF2B5EF4-FFF2-40B4-BE49-F238E27FC236}">
                  <a16:creationId xmlns:a16="http://schemas.microsoft.com/office/drawing/2014/main" id="{B2B42131-F58D-71E7-515C-1FC7BBE0F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498" y="3520006"/>
              <a:ext cx="3132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9" y="2"/>
                </a:cxn>
                <a:cxn ang="0">
                  <a:pos x="0" y="0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0" y="0"/>
                  </a:lnTo>
                  <a:lnTo>
                    <a:pt x="1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4" name="Freeform 436">
              <a:extLst>
                <a:ext uri="{FF2B5EF4-FFF2-40B4-BE49-F238E27FC236}">
                  <a16:creationId xmlns:a16="http://schemas.microsoft.com/office/drawing/2014/main" id="{82D6EE8E-1C1E-2423-2F07-4E374B944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5561" y="352660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5" name="Freeform 437">
              <a:extLst>
                <a:ext uri="{FF2B5EF4-FFF2-40B4-BE49-F238E27FC236}">
                  <a16:creationId xmlns:a16="http://schemas.microsoft.com/office/drawing/2014/main" id="{55C54DC5-937E-4326-3D1B-CD3A4BF2B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3526602"/>
              <a:ext cx="34627" cy="19787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7" y="1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6" name="Freeform 438">
              <a:extLst>
                <a:ext uri="{FF2B5EF4-FFF2-40B4-BE49-F238E27FC236}">
                  <a16:creationId xmlns:a16="http://schemas.microsoft.com/office/drawing/2014/main" id="{493CADAE-D3F1-CA03-B80A-4C3B6F7AD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5" y="3671704"/>
              <a:ext cx="8244" cy="824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7" name="Freeform 439">
              <a:extLst>
                <a:ext uri="{FF2B5EF4-FFF2-40B4-BE49-F238E27FC236}">
                  <a16:creationId xmlns:a16="http://schemas.microsoft.com/office/drawing/2014/main" id="{6EBB2A99-2F01-F0C1-A44D-BA2186B1D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5561" y="3526602"/>
              <a:ext cx="26382" cy="8244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8" name="Freeform 440">
              <a:extLst>
                <a:ext uri="{FF2B5EF4-FFF2-40B4-BE49-F238E27FC236}">
                  <a16:creationId xmlns:a16="http://schemas.microsoft.com/office/drawing/2014/main" id="{203C1203-CF6B-CAF0-2164-455EEBAA0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827" y="3597504"/>
              <a:ext cx="11542" cy="346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1"/>
                </a:cxn>
                <a:cxn ang="0">
                  <a:pos x="7" y="21"/>
                </a:cxn>
                <a:cxn ang="0">
                  <a:pos x="0" y="0"/>
                </a:cxn>
              </a:cxnLst>
              <a:rect l="0" t="0" r="r" b="b"/>
              <a:pathLst>
                <a:path w="7" h="21">
                  <a:moveTo>
                    <a:pt x="0" y="0"/>
                  </a:moveTo>
                  <a:lnTo>
                    <a:pt x="7" y="21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39" name="Freeform 441">
              <a:extLst>
                <a:ext uri="{FF2B5EF4-FFF2-40B4-BE49-F238E27FC236}">
                  <a16:creationId xmlns:a16="http://schemas.microsoft.com/office/drawing/2014/main" id="{79C90445-CB31-3C92-77AB-D47FC6AF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610" y="3534846"/>
              <a:ext cx="3298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0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0" name="Freeform 442">
              <a:extLst>
                <a:ext uri="{FF2B5EF4-FFF2-40B4-BE49-F238E27FC236}">
                  <a16:creationId xmlns:a16="http://schemas.microsoft.com/office/drawing/2014/main" id="{8E4B2D8A-3F20-4E4C-6BBD-7FC7534DC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489" y="2439982"/>
              <a:ext cx="14840" cy="3957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24"/>
                </a:cxn>
                <a:cxn ang="0">
                  <a:pos x="0" y="5"/>
                </a:cxn>
                <a:cxn ang="0">
                  <a:pos x="0" y="24"/>
                </a:cxn>
                <a:cxn ang="0">
                  <a:pos x="9" y="0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4"/>
                  </a:lnTo>
                  <a:lnTo>
                    <a:pt x="0" y="5"/>
                  </a:lnTo>
                  <a:lnTo>
                    <a:pt x="0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1" name="Freeform 443">
              <a:extLst>
                <a:ext uri="{FF2B5EF4-FFF2-40B4-BE49-F238E27FC236}">
                  <a16:creationId xmlns:a16="http://schemas.microsoft.com/office/drawing/2014/main" id="{B52A26FB-8356-B78A-3FE1-3330105D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855" y="354309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2" name="Freeform 444">
              <a:extLst>
                <a:ext uri="{FF2B5EF4-FFF2-40B4-BE49-F238E27FC236}">
                  <a16:creationId xmlns:a16="http://schemas.microsoft.com/office/drawing/2014/main" id="{93E838B4-F9AA-26D9-6132-BAE995B0D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610" y="3488677"/>
              <a:ext cx="42871" cy="54413"/>
            </a:xfrm>
            <a:custGeom>
              <a:avLst/>
              <a:gdLst/>
              <a:ahLst/>
              <a:cxnLst>
                <a:cxn ang="0">
                  <a:pos x="1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4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9" y="7"/>
                </a:cxn>
                <a:cxn ang="0">
                  <a:pos x="8" y="9"/>
                </a:cxn>
                <a:cxn ang="0">
                  <a:pos x="6" y="9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1" y="9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" y="14"/>
                </a:cxn>
              </a:cxnLst>
              <a:rect l="0" t="0" r="r" b="b"/>
              <a:pathLst>
                <a:path w="11" h="14">
                  <a:moveTo>
                    <a:pt x="1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6" y="14"/>
                    <a:pt x="6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3" name="Freeform 445">
              <a:extLst>
                <a:ext uri="{FF2B5EF4-FFF2-40B4-BE49-F238E27FC236}">
                  <a16:creationId xmlns:a16="http://schemas.microsoft.com/office/drawing/2014/main" id="{3A5DC521-B8C8-95A7-EA86-CA2F4F0B3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272" y="3617291"/>
              <a:ext cx="39573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9" y="5"/>
                </a:cxn>
                <a:cxn ang="0">
                  <a:pos x="24" y="0"/>
                </a:cxn>
                <a:cxn ang="0">
                  <a:pos x="9" y="5"/>
                </a:cxn>
                <a:cxn ang="0">
                  <a:pos x="0" y="5"/>
                </a:cxn>
              </a:cxnLst>
              <a:rect l="0" t="0" r="r" b="b"/>
              <a:pathLst>
                <a:path w="24" h="5">
                  <a:moveTo>
                    <a:pt x="0" y="5"/>
                  </a:moveTo>
                  <a:lnTo>
                    <a:pt x="9" y="5"/>
                  </a:lnTo>
                  <a:lnTo>
                    <a:pt x="24" y="0"/>
                  </a:lnTo>
                  <a:lnTo>
                    <a:pt x="9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4" name="Freeform 446">
              <a:extLst>
                <a:ext uri="{FF2B5EF4-FFF2-40B4-BE49-F238E27FC236}">
                  <a16:creationId xmlns:a16="http://schemas.microsoft.com/office/drawing/2014/main" id="{CAA35F01-B0A7-F029-2C0B-F6813140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414" y="3508464"/>
              <a:ext cx="11542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5" name="Freeform 447">
              <a:extLst>
                <a:ext uri="{FF2B5EF4-FFF2-40B4-BE49-F238E27FC236}">
                  <a16:creationId xmlns:a16="http://schemas.microsoft.com/office/drawing/2014/main" id="{C8FDC1C9-DF1D-5272-8542-F7EEBE3EE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471" y="3449104"/>
              <a:ext cx="51116" cy="3462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4" y="5"/>
                </a:cxn>
                <a:cxn ang="0">
                  <a:pos x="0" y="21"/>
                </a:cxn>
                <a:cxn ang="0">
                  <a:pos x="24" y="5"/>
                </a:cxn>
                <a:cxn ang="0">
                  <a:pos x="31" y="0"/>
                </a:cxn>
              </a:cxnLst>
              <a:rect l="0" t="0" r="r" b="b"/>
              <a:pathLst>
                <a:path w="31" h="21">
                  <a:moveTo>
                    <a:pt x="31" y="0"/>
                  </a:moveTo>
                  <a:lnTo>
                    <a:pt x="24" y="5"/>
                  </a:lnTo>
                  <a:lnTo>
                    <a:pt x="0" y="21"/>
                  </a:lnTo>
                  <a:lnTo>
                    <a:pt x="24" y="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6" name="Rectangle 448">
              <a:extLst>
                <a:ext uri="{FF2B5EF4-FFF2-40B4-BE49-F238E27FC236}">
                  <a16:creationId xmlns:a16="http://schemas.microsoft.com/office/drawing/2014/main" id="{83D7E2E9-5F56-C82E-4196-83C096C69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455" y="3557930"/>
              <a:ext cx="1649" cy="11542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7" name="Freeform 449">
              <a:extLst>
                <a:ext uri="{FF2B5EF4-FFF2-40B4-BE49-F238E27FC236}">
                  <a16:creationId xmlns:a16="http://schemas.microsoft.com/office/drawing/2014/main" id="{D8D74115-2A44-4F0E-325D-7B22D51D2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018" y="416637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8" name="Freeform 450">
              <a:extLst>
                <a:ext uri="{FF2B5EF4-FFF2-40B4-BE49-F238E27FC236}">
                  <a16:creationId xmlns:a16="http://schemas.microsoft.com/office/drawing/2014/main" id="{B909C2A7-D80A-8B0D-2878-A8FDA672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628" y="454067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49" name="Freeform 451">
              <a:extLst>
                <a:ext uri="{FF2B5EF4-FFF2-40B4-BE49-F238E27FC236}">
                  <a16:creationId xmlns:a16="http://schemas.microsoft.com/office/drawing/2014/main" id="{153C1626-CCD7-165B-DE29-D1CD0703A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699" y="4154829"/>
              <a:ext cx="1649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0" name="Freeform 452">
              <a:extLst>
                <a:ext uri="{FF2B5EF4-FFF2-40B4-BE49-F238E27FC236}">
                  <a16:creationId xmlns:a16="http://schemas.microsoft.com/office/drawing/2014/main" id="{18EB0687-7DFB-2B3A-EBE4-B725E70D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470" y="452912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1" name="Freeform 453">
              <a:extLst>
                <a:ext uri="{FF2B5EF4-FFF2-40B4-BE49-F238E27FC236}">
                  <a16:creationId xmlns:a16="http://schemas.microsoft.com/office/drawing/2014/main" id="{57B2D213-2058-098E-21E9-76620ED8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741" y="412350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2" name="Freeform 454">
              <a:extLst>
                <a:ext uri="{FF2B5EF4-FFF2-40B4-BE49-F238E27FC236}">
                  <a16:creationId xmlns:a16="http://schemas.microsoft.com/office/drawing/2014/main" id="{5E0BF6BF-CEE8-F872-A0FB-C71AEE2C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9167" y="4107011"/>
              <a:ext cx="14840" cy="19787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9" y="0"/>
                </a:cxn>
                <a:cxn ang="0">
                  <a:pos x="0" y="3"/>
                </a:cxn>
                <a:cxn ang="0">
                  <a:pos x="9" y="0"/>
                </a:cxn>
                <a:cxn ang="0">
                  <a:pos x="7" y="12"/>
                </a:cxn>
              </a:cxnLst>
              <a:rect l="0" t="0" r="r" b="b"/>
              <a:pathLst>
                <a:path w="9" h="12">
                  <a:moveTo>
                    <a:pt x="7" y="12"/>
                  </a:moveTo>
                  <a:lnTo>
                    <a:pt x="9" y="0"/>
                  </a:lnTo>
                  <a:lnTo>
                    <a:pt x="0" y="3"/>
                  </a:lnTo>
                  <a:lnTo>
                    <a:pt x="9" y="0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3" name="Freeform 455">
              <a:extLst>
                <a:ext uri="{FF2B5EF4-FFF2-40B4-BE49-F238E27FC236}">
                  <a16:creationId xmlns:a16="http://schemas.microsoft.com/office/drawing/2014/main" id="{B1156755-7866-BC45-0EBD-805C89BB2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88" y="4069087"/>
              <a:ext cx="4947" cy="19787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0"/>
                </a:cxn>
                <a:cxn ang="0">
                  <a:pos x="3" y="12"/>
                </a:cxn>
                <a:cxn ang="0">
                  <a:pos x="3" y="12"/>
                </a:cxn>
              </a:cxnLst>
              <a:rect l="0" t="0" r="r" b="b"/>
              <a:pathLst>
                <a:path w="3" h="12">
                  <a:moveTo>
                    <a:pt x="3" y="12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4" name="Freeform 456">
              <a:extLst>
                <a:ext uri="{FF2B5EF4-FFF2-40B4-BE49-F238E27FC236}">
                  <a16:creationId xmlns:a16="http://schemas.microsoft.com/office/drawing/2014/main" id="{668E7A9C-DA64-7DC4-4C99-F371523E2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965" y="3663460"/>
              <a:ext cx="474881" cy="202814"/>
            </a:xfrm>
            <a:custGeom>
              <a:avLst/>
              <a:gdLst/>
              <a:ahLst/>
              <a:cxnLst>
                <a:cxn ang="0">
                  <a:pos x="119" y="26"/>
                </a:cxn>
                <a:cxn ang="0">
                  <a:pos x="121" y="20"/>
                </a:cxn>
                <a:cxn ang="0">
                  <a:pos x="114" y="9"/>
                </a:cxn>
                <a:cxn ang="0">
                  <a:pos x="109" y="4"/>
                </a:cxn>
                <a:cxn ang="0">
                  <a:pos x="100" y="4"/>
                </a:cxn>
                <a:cxn ang="0">
                  <a:pos x="93" y="9"/>
                </a:cxn>
                <a:cxn ang="0">
                  <a:pos x="67" y="7"/>
                </a:cxn>
                <a:cxn ang="0">
                  <a:pos x="65" y="3"/>
                </a:cxn>
                <a:cxn ang="0">
                  <a:pos x="59" y="0"/>
                </a:cxn>
                <a:cxn ang="0">
                  <a:pos x="33" y="9"/>
                </a:cxn>
                <a:cxn ang="0">
                  <a:pos x="19" y="9"/>
                </a:cxn>
                <a:cxn ang="0">
                  <a:pos x="23" y="12"/>
                </a:cxn>
                <a:cxn ang="0">
                  <a:pos x="18" y="13"/>
                </a:cxn>
                <a:cxn ang="0">
                  <a:pos x="18" y="14"/>
                </a:cxn>
                <a:cxn ang="0">
                  <a:pos x="10" y="14"/>
                </a:cxn>
                <a:cxn ang="0">
                  <a:pos x="2" y="18"/>
                </a:cxn>
                <a:cxn ang="0">
                  <a:pos x="1" y="23"/>
                </a:cxn>
                <a:cxn ang="0">
                  <a:pos x="4" y="25"/>
                </a:cxn>
                <a:cxn ang="0">
                  <a:pos x="4" y="30"/>
                </a:cxn>
                <a:cxn ang="0">
                  <a:pos x="4" y="31"/>
                </a:cxn>
                <a:cxn ang="0">
                  <a:pos x="3" y="29"/>
                </a:cxn>
                <a:cxn ang="0">
                  <a:pos x="1" y="33"/>
                </a:cxn>
                <a:cxn ang="0">
                  <a:pos x="6" y="38"/>
                </a:cxn>
                <a:cxn ang="0">
                  <a:pos x="8" y="40"/>
                </a:cxn>
                <a:cxn ang="0">
                  <a:pos x="8" y="43"/>
                </a:cxn>
                <a:cxn ang="0">
                  <a:pos x="9" y="46"/>
                </a:cxn>
                <a:cxn ang="0">
                  <a:pos x="9" y="46"/>
                </a:cxn>
                <a:cxn ang="0">
                  <a:pos x="13" y="47"/>
                </a:cxn>
                <a:cxn ang="0">
                  <a:pos x="16" y="45"/>
                </a:cxn>
                <a:cxn ang="0">
                  <a:pos x="18" y="47"/>
                </a:cxn>
                <a:cxn ang="0">
                  <a:pos x="21" y="49"/>
                </a:cxn>
                <a:cxn ang="0">
                  <a:pos x="29" y="49"/>
                </a:cxn>
                <a:cxn ang="0">
                  <a:pos x="44" y="51"/>
                </a:cxn>
                <a:cxn ang="0">
                  <a:pos x="53" y="49"/>
                </a:cxn>
                <a:cxn ang="0">
                  <a:pos x="61" y="47"/>
                </a:cxn>
                <a:cxn ang="0">
                  <a:pos x="65" y="45"/>
                </a:cxn>
                <a:cxn ang="0">
                  <a:pos x="64" y="47"/>
                </a:cxn>
                <a:cxn ang="0">
                  <a:pos x="64" y="51"/>
                </a:cxn>
                <a:cxn ang="0">
                  <a:pos x="66" y="52"/>
                </a:cxn>
                <a:cxn ang="0">
                  <a:pos x="69" y="49"/>
                </a:cxn>
                <a:cxn ang="0">
                  <a:pos x="69" y="44"/>
                </a:cxn>
                <a:cxn ang="0">
                  <a:pos x="74" y="46"/>
                </a:cxn>
                <a:cxn ang="0">
                  <a:pos x="80" y="43"/>
                </a:cxn>
                <a:cxn ang="0">
                  <a:pos x="102" y="42"/>
                </a:cxn>
                <a:cxn ang="0">
                  <a:pos x="105" y="40"/>
                </a:cxn>
                <a:cxn ang="0">
                  <a:pos x="107" y="42"/>
                </a:cxn>
                <a:cxn ang="0">
                  <a:pos x="118" y="41"/>
                </a:cxn>
                <a:cxn ang="0">
                  <a:pos x="122" y="41"/>
                </a:cxn>
                <a:cxn ang="0">
                  <a:pos x="122" y="39"/>
                </a:cxn>
              </a:cxnLst>
              <a:rect l="0" t="0" r="r" b="b"/>
              <a:pathLst>
                <a:path w="122" h="52">
                  <a:moveTo>
                    <a:pt x="122" y="39"/>
                  </a:moveTo>
                  <a:cubicBezTo>
                    <a:pt x="119" y="36"/>
                    <a:pt x="119" y="36"/>
                    <a:pt x="119" y="3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5"/>
                    <a:pt x="101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4" y="22"/>
                    <a:pt x="4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9" y="43"/>
                  </a:cubicBezTo>
                  <a:cubicBezTo>
                    <a:pt x="9" y="43"/>
                    <a:pt x="13" y="43"/>
                    <a:pt x="13" y="43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41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22" y="41"/>
                    <a:pt x="122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5" name="Freeform 457">
              <a:extLst>
                <a:ext uri="{FF2B5EF4-FFF2-40B4-BE49-F238E27FC236}">
                  <a16:creationId xmlns:a16="http://schemas.microsoft.com/office/drawing/2014/main" id="{9F95CAB3-C80B-6CD6-26B8-AE6D0BBAC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947" y="386297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6" name="Line 458">
              <a:extLst>
                <a:ext uri="{FF2B5EF4-FFF2-40B4-BE49-F238E27FC236}">
                  <a16:creationId xmlns:a16="http://schemas.microsoft.com/office/drawing/2014/main" id="{EB0B15EE-B857-CCB8-EC87-CC05D763E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778" y="3391392"/>
              <a:ext cx="1649" cy="1649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7" name="Line 459">
              <a:extLst>
                <a:ext uri="{FF2B5EF4-FFF2-40B4-BE49-F238E27FC236}">
                  <a16:creationId xmlns:a16="http://schemas.microsoft.com/office/drawing/2014/main" id="{337736B9-7440-ACCB-85C7-06696F52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778" y="3391392"/>
              <a:ext cx="1649" cy="1649"/>
            </a:xfrm>
            <a:prstGeom prst="lin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8" name="Freeform 460">
              <a:extLst>
                <a:ext uri="{FF2B5EF4-FFF2-40B4-BE49-F238E27FC236}">
                  <a16:creationId xmlns:a16="http://schemas.microsoft.com/office/drawing/2014/main" id="{CAC71EDB-ECEF-116A-AC39-6C0E6438D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524" y="3391392"/>
              <a:ext cx="143454" cy="65956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87" y="9"/>
                </a:cxn>
                <a:cxn ang="0">
                  <a:pos x="71" y="2"/>
                </a:cxn>
                <a:cxn ang="0">
                  <a:pos x="50" y="7"/>
                </a:cxn>
                <a:cxn ang="0">
                  <a:pos x="42" y="0"/>
                </a:cxn>
                <a:cxn ang="0">
                  <a:pos x="35" y="2"/>
                </a:cxn>
                <a:cxn ang="0">
                  <a:pos x="35" y="2"/>
                </a:cxn>
                <a:cxn ang="0">
                  <a:pos x="26" y="7"/>
                </a:cxn>
                <a:cxn ang="0">
                  <a:pos x="24" y="16"/>
                </a:cxn>
                <a:cxn ang="0">
                  <a:pos x="0" y="19"/>
                </a:cxn>
                <a:cxn ang="0">
                  <a:pos x="5" y="33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35"/>
                </a:cxn>
                <a:cxn ang="0">
                  <a:pos x="50" y="33"/>
                </a:cxn>
                <a:cxn ang="0">
                  <a:pos x="61" y="23"/>
                </a:cxn>
                <a:cxn ang="0">
                  <a:pos x="83" y="28"/>
                </a:cxn>
                <a:cxn ang="0">
                  <a:pos x="87" y="12"/>
                </a:cxn>
              </a:cxnLst>
              <a:rect l="0" t="0" r="r" b="b"/>
              <a:pathLst>
                <a:path w="87" h="40">
                  <a:moveTo>
                    <a:pt x="87" y="12"/>
                  </a:moveTo>
                  <a:lnTo>
                    <a:pt x="87" y="9"/>
                  </a:lnTo>
                  <a:lnTo>
                    <a:pt x="71" y="2"/>
                  </a:lnTo>
                  <a:lnTo>
                    <a:pt x="50" y="7"/>
                  </a:lnTo>
                  <a:lnTo>
                    <a:pt x="42" y="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26" y="7"/>
                  </a:lnTo>
                  <a:lnTo>
                    <a:pt x="24" y="16"/>
                  </a:lnTo>
                  <a:lnTo>
                    <a:pt x="0" y="19"/>
                  </a:lnTo>
                  <a:lnTo>
                    <a:pt x="5" y="33"/>
                  </a:lnTo>
                  <a:lnTo>
                    <a:pt x="16" y="40"/>
                  </a:lnTo>
                  <a:lnTo>
                    <a:pt x="26" y="40"/>
                  </a:lnTo>
                  <a:lnTo>
                    <a:pt x="31" y="35"/>
                  </a:lnTo>
                  <a:lnTo>
                    <a:pt x="50" y="33"/>
                  </a:lnTo>
                  <a:lnTo>
                    <a:pt x="61" y="23"/>
                  </a:lnTo>
                  <a:lnTo>
                    <a:pt x="83" y="28"/>
                  </a:lnTo>
                  <a:lnTo>
                    <a:pt x="87" y="1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59" name="Freeform 461">
              <a:extLst>
                <a:ext uri="{FF2B5EF4-FFF2-40B4-BE49-F238E27FC236}">
                  <a16:creationId xmlns:a16="http://schemas.microsoft.com/office/drawing/2014/main" id="{BA3F7F40-7E3C-7472-269B-DD40A6D6F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738" y="3429317"/>
              <a:ext cx="171485" cy="105529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31" y="0"/>
                </a:cxn>
                <a:cxn ang="0">
                  <a:pos x="26" y="4"/>
                </a:cxn>
                <a:cxn ang="0">
                  <a:pos x="18" y="5"/>
                </a:cxn>
                <a:cxn ang="0">
                  <a:pos x="16" y="7"/>
                </a:cxn>
                <a:cxn ang="0">
                  <a:pos x="12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8"/>
                </a:cxn>
                <a:cxn ang="0">
                  <a:pos x="4" y="8"/>
                </a:cxn>
                <a:cxn ang="0">
                  <a:pos x="3" y="8"/>
                </a:cxn>
                <a:cxn ang="0">
                  <a:pos x="3" y="15"/>
                </a:cxn>
                <a:cxn ang="0">
                  <a:pos x="1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2" y="18"/>
                </a:cxn>
                <a:cxn ang="0">
                  <a:pos x="12" y="27"/>
                </a:cxn>
                <a:cxn ang="0">
                  <a:pos x="13" y="27"/>
                </a:cxn>
                <a:cxn ang="0">
                  <a:pos x="13" y="27"/>
                </a:cxn>
                <a:cxn ang="0">
                  <a:pos x="18" y="25"/>
                </a:cxn>
                <a:cxn ang="0">
                  <a:pos x="18" y="25"/>
                </a:cxn>
                <a:cxn ang="0">
                  <a:pos x="18" y="25"/>
                </a:cxn>
                <a:cxn ang="0">
                  <a:pos x="18" y="25"/>
                </a:cxn>
                <a:cxn ang="0">
                  <a:pos x="18" y="25"/>
                </a:cxn>
                <a:cxn ang="0">
                  <a:pos x="24" y="23"/>
                </a:cxn>
                <a:cxn ang="0">
                  <a:pos x="27" y="24"/>
                </a:cxn>
                <a:cxn ang="0">
                  <a:pos x="27" y="23"/>
                </a:cxn>
                <a:cxn ang="0">
                  <a:pos x="27" y="23"/>
                </a:cxn>
                <a:cxn ang="0">
                  <a:pos x="33" y="21"/>
                </a:cxn>
                <a:cxn ang="0">
                  <a:pos x="39" y="9"/>
                </a:cxn>
                <a:cxn ang="0">
                  <a:pos x="44" y="6"/>
                </a:cxn>
                <a:cxn ang="0">
                  <a:pos x="40" y="2"/>
                </a:cxn>
              </a:cxnLst>
              <a:rect l="0" t="0" r="r" b="b"/>
              <a:pathLst>
                <a:path w="44" h="27">
                  <a:moveTo>
                    <a:pt x="40" y="2"/>
                  </a:moveTo>
                  <a:cubicBezTo>
                    <a:pt x="40" y="2"/>
                    <a:pt x="31" y="0"/>
                    <a:pt x="31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4" y="6"/>
                    <a:pt x="44" y="6"/>
                    <a:pt x="44" y="6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0" name="Freeform 462">
              <a:extLst>
                <a:ext uri="{FF2B5EF4-FFF2-40B4-BE49-F238E27FC236}">
                  <a16:creationId xmlns:a16="http://schemas.microsoft.com/office/drawing/2014/main" id="{ACC3B71F-F8E6-7DCE-1D4A-4383D198F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765" y="3114379"/>
              <a:ext cx="245685" cy="206111"/>
            </a:xfrm>
            <a:custGeom>
              <a:avLst/>
              <a:gdLst/>
              <a:ahLst/>
              <a:cxnLst>
                <a:cxn ang="0">
                  <a:pos x="62" y="29"/>
                </a:cxn>
                <a:cxn ang="0">
                  <a:pos x="60" y="27"/>
                </a:cxn>
                <a:cxn ang="0">
                  <a:pos x="57" y="27"/>
                </a:cxn>
                <a:cxn ang="0">
                  <a:pos x="54" y="22"/>
                </a:cxn>
                <a:cxn ang="0">
                  <a:pos x="51" y="15"/>
                </a:cxn>
                <a:cxn ang="0">
                  <a:pos x="51" y="10"/>
                </a:cxn>
                <a:cxn ang="0">
                  <a:pos x="47" y="4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2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32" y="0"/>
                </a:cxn>
                <a:cxn ang="0">
                  <a:pos x="26" y="3"/>
                </a:cxn>
                <a:cxn ang="0">
                  <a:pos x="26" y="4"/>
                </a:cxn>
                <a:cxn ang="0">
                  <a:pos x="24" y="6"/>
                </a:cxn>
                <a:cxn ang="0">
                  <a:pos x="22" y="7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18" y="14"/>
                </a:cxn>
                <a:cxn ang="0">
                  <a:pos x="16" y="20"/>
                </a:cxn>
                <a:cxn ang="0">
                  <a:pos x="17" y="23"/>
                </a:cxn>
                <a:cxn ang="0">
                  <a:pos x="15" y="21"/>
                </a:cxn>
                <a:cxn ang="0">
                  <a:pos x="11" y="23"/>
                </a:cxn>
                <a:cxn ang="0">
                  <a:pos x="11" y="24"/>
                </a:cxn>
                <a:cxn ang="0">
                  <a:pos x="2" y="25"/>
                </a:cxn>
                <a:cxn ang="0">
                  <a:pos x="2" y="25"/>
                </a:cxn>
                <a:cxn ang="0">
                  <a:pos x="0" y="43"/>
                </a:cxn>
                <a:cxn ang="0">
                  <a:pos x="2" y="46"/>
                </a:cxn>
                <a:cxn ang="0">
                  <a:pos x="1" y="50"/>
                </a:cxn>
                <a:cxn ang="0">
                  <a:pos x="2" y="50"/>
                </a:cxn>
                <a:cxn ang="0">
                  <a:pos x="8" y="49"/>
                </a:cxn>
                <a:cxn ang="0">
                  <a:pos x="18" y="47"/>
                </a:cxn>
                <a:cxn ang="0">
                  <a:pos x="27" y="51"/>
                </a:cxn>
                <a:cxn ang="0">
                  <a:pos x="29" y="51"/>
                </a:cxn>
                <a:cxn ang="0">
                  <a:pos x="30" y="52"/>
                </a:cxn>
                <a:cxn ang="0">
                  <a:pos x="33" y="51"/>
                </a:cxn>
                <a:cxn ang="0">
                  <a:pos x="37" y="53"/>
                </a:cxn>
                <a:cxn ang="0">
                  <a:pos x="39" y="51"/>
                </a:cxn>
                <a:cxn ang="0">
                  <a:pos x="42" y="53"/>
                </a:cxn>
                <a:cxn ang="0">
                  <a:pos x="48" y="53"/>
                </a:cxn>
                <a:cxn ang="0">
                  <a:pos x="48" y="53"/>
                </a:cxn>
                <a:cxn ang="0">
                  <a:pos x="50" y="52"/>
                </a:cxn>
                <a:cxn ang="0">
                  <a:pos x="52" y="46"/>
                </a:cxn>
                <a:cxn ang="0">
                  <a:pos x="57" y="45"/>
                </a:cxn>
                <a:cxn ang="0">
                  <a:pos x="57" y="44"/>
                </a:cxn>
                <a:cxn ang="0">
                  <a:pos x="53" y="34"/>
                </a:cxn>
                <a:cxn ang="0">
                  <a:pos x="55" y="32"/>
                </a:cxn>
                <a:cxn ang="0">
                  <a:pos x="55" y="32"/>
                </a:cxn>
                <a:cxn ang="0">
                  <a:pos x="63" y="30"/>
                </a:cxn>
                <a:cxn ang="0">
                  <a:pos x="62" y="29"/>
                </a:cxn>
              </a:cxnLst>
              <a:rect l="0" t="0" r="r" b="b"/>
              <a:pathLst>
                <a:path w="63" h="53">
                  <a:moveTo>
                    <a:pt x="62" y="29"/>
                  </a:moveTo>
                  <a:cubicBezTo>
                    <a:pt x="62" y="29"/>
                    <a:pt x="62" y="29"/>
                    <a:pt x="62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4"/>
                    <a:pt x="18" y="14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8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3"/>
                    <a:pt x="47" y="52"/>
                    <a:pt x="47" y="52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29"/>
                    <a:pt x="63" y="29"/>
                    <a:pt x="63" y="29"/>
                  </a:cubicBezTo>
                  <a:lnTo>
                    <a:pt x="62" y="29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1" name="Freeform 463">
              <a:extLst>
                <a:ext uri="{FF2B5EF4-FFF2-40B4-BE49-F238E27FC236}">
                  <a16:creationId xmlns:a16="http://schemas.microsoft.com/office/drawing/2014/main" id="{F46A25A4-147F-34A8-5558-4FE6A76B2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4246" y="4154829"/>
              <a:ext cx="23084" cy="42871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5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6" y="2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2" name="Freeform 464">
              <a:extLst>
                <a:ext uri="{FF2B5EF4-FFF2-40B4-BE49-F238E27FC236}">
                  <a16:creationId xmlns:a16="http://schemas.microsoft.com/office/drawing/2014/main" id="{22C34BCC-BAE5-8AA1-F160-8452A3203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704" y="4166371"/>
              <a:ext cx="11542" cy="19787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0" y="0"/>
                </a:cxn>
                <a:cxn ang="0">
                  <a:pos x="7" y="12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3" name="Freeform 465">
              <a:extLst>
                <a:ext uri="{FF2B5EF4-FFF2-40B4-BE49-F238E27FC236}">
                  <a16:creationId xmlns:a16="http://schemas.microsoft.com/office/drawing/2014/main" id="{1EF6FC85-2842-28AE-4E1A-4A9278946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5788" y="4158127"/>
              <a:ext cx="131911" cy="97285"/>
            </a:xfrm>
            <a:custGeom>
              <a:avLst/>
              <a:gdLst/>
              <a:ahLst/>
              <a:cxnLst>
                <a:cxn ang="0">
                  <a:pos x="34" y="8"/>
                </a:cxn>
                <a:cxn ang="0">
                  <a:pos x="34" y="8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33" y="3"/>
                </a:cxn>
                <a:cxn ang="0">
                  <a:pos x="32" y="3"/>
                </a:cxn>
                <a:cxn ang="0">
                  <a:pos x="32" y="3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21" y="11"/>
                </a:cxn>
                <a:cxn ang="0">
                  <a:pos x="21" y="11"/>
                </a:cxn>
                <a:cxn ang="0">
                  <a:pos x="21" y="12"/>
                </a:cxn>
                <a:cxn ang="0">
                  <a:pos x="19" y="14"/>
                </a:cxn>
                <a:cxn ang="0">
                  <a:pos x="10" y="13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2" y="1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6"/>
                </a:cxn>
                <a:cxn ang="0">
                  <a:pos x="6" y="22"/>
                </a:cxn>
                <a:cxn ang="0">
                  <a:pos x="25" y="25"/>
                </a:cxn>
                <a:cxn ang="0">
                  <a:pos x="27" y="24"/>
                </a:cxn>
                <a:cxn ang="0">
                  <a:pos x="27" y="24"/>
                </a:cxn>
                <a:cxn ang="0">
                  <a:pos x="27" y="24"/>
                </a:cxn>
                <a:cxn ang="0">
                  <a:pos x="27" y="24"/>
                </a:cxn>
                <a:cxn ang="0">
                  <a:pos x="27" y="24"/>
                </a:cxn>
                <a:cxn ang="0">
                  <a:pos x="28" y="16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1" y="9"/>
                </a:cxn>
                <a:cxn ang="0">
                  <a:pos x="34" y="9"/>
                </a:cxn>
                <a:cxn ang="0">
                  <a:pos x="34" y="8"/>
                </a:cxn>
              </a:cxnLst>
              <a:rect l="0" t="0" r="r" b="b"/>
              <a:pathLst>
                <a:path w="34" h="25"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4" name="Freeform 466">
              <a:extLst>
                <a:ext uri="{FF2B5EF4-FFF2-40B4-BE49-F238E27FC236}">
                  <a16:creationId xmlns:a16="http://schemas.microsoft.com/office/drawing/2014/main" id="{C0E0516B-0DBA-DB4C-3FC0-10965C9B7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928" y="3320490"/>
              <a:ext cx="42871" cy="16489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14" y="5"/>
                </a:cxn>
                <a:cxn ang="0">
                  <a:pos x="0" y="10"/>
                </a:cxn>
                <a:cxn ang="0">
                  <a:pos x="14" y="5"/>
                </a:cxn>
                <a:cxn ang="0">
                  <a:pos x="26" y="0"/>
                </a:cxn>
              </a:cxnLst>
              <a:rect l="0" t="0" r="r" b="b"/>
              <a:pathLst>
                <a:path w="26" h="10">
                  <a:moveTo>
                    <a:pt x="26" y="0"/>
                  </a:moveTo>
                  <a:lnTo>
                    <a:pt x="14" y="5"/>
                  </a:lnTo>
                  <a:lnTo>
                    <a:pt x="0" y="10"/>
                  </a:lnTo>
                  <a:lnTo>
                    <a:pt x="14" y="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5" name="Freeform 467">
              <a:extLst>
                <a:ext uri="{FF2B5EF4-FFF2-40B4-BE49-F238E27FC236}">
                  <a16:creationId xmlns:a16="http://schemas.microsoft.com/office/drawing/2014/main" id="{90BB065D-C57C-BB33-6BAE-D15C4C87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457" y="3168792"/>
              <a:ext cx="225898" cy="308343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7" y="29"/>
                </a:cxn>
                <a:cxn ang="0">
                  <a:pos x="4" y="33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7"/>
                </a:cxn>
                <a:cxn ang="0">
                  <a:pos x="5" y="60"/>
                </a:cxn>
                <a:cxn ang="0">
                  <a:pos x="13" y="63"/>
                </a:cxn>
                <a:cxn ang="0">
                  <a:pos x="10" y="76"/>
                </a:cxn>
                <a:cxn ang="0">
                  <a:pos x="22" y="78"/>
                </a:cxn>
                <a:cxn ang="0">
                  <a:pos x="23" y="78"/>
                </a:cxn>
                <a:cxn ang="0">
                  <a:pos x="28" y="79"/>
                </a:cxn>
                <a:cxn ang="0">
                  <a:pos x="34" y="78"/>
                </a:cxn>
                <a:cxn ang="0">
                  <a:pos x="44" y="77"/>
                </a:cxn>
                <a:cxn ang="0">
                  <a:pos x="46" y="76"/>
                </a:cxn>
                <a:cxn ang="0">
                  <a:pos x="51" y="65"/>
                </a:cxn>
                <a:cxn ang="0">
                  <a:pos x="39" y="49"/>
                </a:cxn>
                <a:cxn ang="0">
                  <a:pos x="53" y="41"/>
                </a:cxn>
                <a:cxn ang="0">
                  <a:pos x="58" y="39"/>
                </a:cxn>
                <a:cxn ang="0">
                  <a:pos x="55" y="24"/>
                </a:cxn>
                <a:cxn ang="0">
                  <a:pos x="55" y="18"/>
                </a:cxn>
                <a:cxn ang="0">
                  <a:pos x="53" y="13"/>
                </a:cxn>
                <a:cxn ang="0">
                  <a:pos x="46" y="7"/>
                </a:cxn>
                <a:cxn ang="0">
                  <a:pos x="46" y="6"/>
                </a:cxn>
                <a:cxn ang="0">
                  <a:pos x="45" y="6"/>
                </a:cxn>
                <a:cxn ang="0">
                  <a:pos x="43" y="5"/>
                </a:cxn>
                <a:cxn ang="0">
                  <a:pos x="35" y="11"/>
                </a:cxn>
                <a:cxn ang="0">
                  <a:pos x="33" y="6"/>
                </a:cxn>
                <a:cxn ang="0">
                  <a:pos x="25" y="5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7"/>
                </a:cxn>
                <a:cxn ang="0">
                  <a:pos x="16" y="13"/>
                </a:cxn>
                <a:cxn ang="0">
                  <a:pos x="16" y="15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7" y="16"/>
                </a:cxn>
                <a:cxn ang="0">
                  <a:pos x="8" y="19"/>
                </a:cxn>
              </a:cxnLst>
              <a:rect l="0" t="0" r="r" b="b"/>
              <a:pathLst>
                <a:path w="58" h="79"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3"/>
                    <a:pt x="14" y="63"/>
                    <a:pt x="13" y="6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6"/>
                    <a:pt x="18" y="76"/>
                    <a:pt x="18" y="7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2" y="5"/>
                    <a:pt x="42" y="5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3" y="6"/>
                    <a:pt x="32" y="6"/>
                    <a:pt x="32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ubicBezTo>
                    <a:pt x="8" y="19"/>
                    <a:pt x="7" y="19"/>
                    <a:pt x="7" y="19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6" name="Freeform 468">
              <a:extLst>
                <a:ext uri="{FF2B5EF4-FFF2-40B4-BE49-F238E27FC236}">
                  <a16:creationId xmlns:a16="http://schemas.microsoft.com/office/drawing/2014/main" id="{665E8867-B914-00C8-FC96-CD3337537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595" y="3231450"/>
              <a:ext cx="11542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7" name="Freeform 469">
              <a:extLst>
                <a:ext uri="{FF2B5EF4-FFF2-40B4-BE49-F238E27FC236}">
                  <a16:creationId xmlns:a16="http://schemas.microsoft.com/office/drawing/2014/main" id="{FB9A938B-7524-1778-1672-8A5822AE4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498" y="3168792"/>
              <a:ext cx="3298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8" name="Freeform 470">
              <a:extLst>
                <a:ext uri="{FF2B5EF4-FFF2-40B4-BE49-F238E27FC236}">
                  <a16:creationId xmlns:a16="http://schemas.microsoft.com/office/drawing/2014/main" id="{BDD8D33D-339B-4EC6-9C4C-44A293022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013" y="3320490"/>
              <a:ext cx="85742" cy="6595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9" y="10"/>
                </a:cxn>
                <a:cxn ang="0">
                  <a:pos x="10" y="13"/>
                </a:cxn>
                <a:cxn ang="0">
                  <a:pos x="14" y="12"/>
                </a:cxn>
                <a:cxn ang="0">
                  <a:pos x="15" y="12"/>
                </a:cxn>
                <a:cxn ang="0">
                  <a:pos x="15" y="13"/>
                </a:cxn>
                <a:cxn ang="0">
                  <a:pos x="15" y="16"/>
                </a:cxn>
                <a:cxn ang="0">
                  <a:pos x="18" y="17"/>
                </a:cxn>
                <a:cxn ang="0">
                  <a:pos x="18" y="15"/>
                </a:cxn>
                <a:cxn ang="0">
                  <a:pos x="18" y="14"/>
                </a:cxn>
                <a:cxn ang="0">
                  <a:pos x="21" y="12"/>
                </a:cxn>
                <a:cxn ang="0">
                  <a:pos x="22" y="9"/>
                </a:cxn>
                <a:cxn ang="0">
                  <a:pos x="21" y="7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22" h="17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69" name="Freeform 471">
              <a:extLst>
                <a:ext uri="{FF2B5EF4-FFF2-40B4-BE49-F238E27FC236}">
                  <a16:creationId xmlns:a16="http://schemas.microsoft.com/office/drawing/2014/main" id="{B0C6EADF-A787-F2CE-12A5-0F428540C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3191877"/>
              <a:ext cx="11542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7" y="5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0" name="Freeform 472">
              <a:extLst>
                <a:ext uri="{FF2B5EF4-FFF2-40B4-BE49-F238E27FC236}">
                  <a16:creationId xmlns:a16="http://schemas.microsoft.com/office/drawing/2014/main" id="{3223AF3E-5C60-5258-9B38-8E3C56C93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240" y="3191877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1" name="Freeform 473">
              <a:extLst>
                <a:ext uri="{FF2B5EF4-FFF2-40B4-BE49-F238E27FC236}">
                  <a16:creationId xmlns:a16="http://schemas.microsoft.com/office/drawing/2014/main" id="{1458AC91-736C-82AC-B651-127F1E2F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741" y="3328735"/>
              <a:ext cx="328129" cy="323183"/>
            </a:xfrm>
            <a:custGeom>
              <a:avLst/>
              <a:gdLst/>
              <a:ahLst/>
              <a:cxnLst>
                <a:cxn ang="0">
                  <a:pos x="80" y="71"/>
                </a:cxn>
                <a:cxn ang="0">
                  <a:pos x="80" y="68"/>
                </a:cxn>
                <a:cxn ang="0">
                  <a:pos x="77" y="67"/>
                </a:cxn>
                <a:cxn ang="0">
                  <a:pos x="75" y="61"/>
                </a:cxn>
                <a:cxn ang="0">
                  <a:pos x="76" y="57"/>
                </a:cxn>
                <a:cxn ang="0">
                  <a:pos x="75" y="52"/>
                </a:cxn>
                <a:cxn ang="0">
                  <a:pos x="76" y="51"/>
                </a:cxn>
                <a:cxn ang="0">
                  <a:pos x="75" y="47"/>
                </a:cxn>
                <a:cxn ang="0">
                  <a:pos x="73" y="47"/>
                </a:cxn>
                <a:cxn ang="0">
                  <a:pos x="71" y="49"/>
                </a:cxn>
                <a:cxn ang="0">
                  <a:pos x="76" y="36"/>
                </a:cxn>
                <a:cxn ang="0">
                  <a:pos x="80" y="35"/>
                </a:cxn>
                <a:cxn ang="0">
                  <a:pos x="80" y="31"/>
                </a:cxn>
                <a:cxn ang="0">
                  <a:pos x="83" y="22"/>
                </a:cxn>
                <a:cxn ang="0">
                  <a:pos x="75" y="19"/>
                </a:cxn>
                <a:cxn ang="0">
                  <a:pos x="72" y="16"/>
                </a:cxn>
                <a:cxn ang="0">
                  <a:pos x="68" y="16"/>
                </a:cxn>
                <a:cxn ang="0">
                  <a:pos x="64" y="14"/>
                </a:cxn>
                <a:cxn ang="0">
                  <a:pos x="64" y="10"/>
                </a:cxn>
                <a:cxn ang="0">
                  <a:pos x="59" y="11"/>
                </a:cxn>
                <a:cxn ang="0">
                  <a:pos x="50" y="3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3" y="2"/>
                </a:cxn>
                <a:cxn ang="0">
                  <a:pos x="42" y="9"/>
                </a:cxn>
                <a:cxn ang="0">
                  <a:pos x="33" y="15"/>
                </a:cxn>
                <a:cxn ang="0">
                  <a:pos x="33" y="17"/>
                </a:cxn>
                <a:cxn ang="0">
                  <a:pos x="24" y="15"/>
                </a:cxn>
                <a:cxn ang="0">
                  <a:pos x="20" y="15"/>
                </a:cxn>
                <a:cxn ang="0">
                  <a:pos x="19" y="15"/>
                </a:cxn>
                <a:cxn ang="0">
                  <a:pos x="14" y="26"/>
                </a:cxn>
                <a:cxn ang="0">
                  <a:pos x="9" y="24"/>
                </a:cxn>
                <a:cxn ang="0">
                  <a:pos x="1" y="26"/>
                </a:cxn>
                <a:cxn ang="0">
                  <a:pos x="0" y="28"/>
                </a:cxn>
                <a:cxn ang="0">
                  <a:pos x="0" y="29"/>
                </a:cxn>
                <a:cxn ang="0">
                  <a:pos x="2" y="29"/>
                </a:cxn>
                <a:cxn ang="0">
                  <a:pos x="2" y="31"/>
                </a:cxn>
                <a:cxn ang="0">
                  <a:pos x="1" y="31"/>
                </a:cxn>
                <a:cxn ang="0">
                  <a:pos x="3" y="34"/>
                </a:cxn>
                <a:cxn ang="0">
                  <a:pos x="4" y="34"/>
                </a:cxn>
                <a:cxn ang="0">
                  <a:pos x="15" y="37"/>
                </a:cxn>
                <a:cxn ang="0">
                  <a:pos x="16" y="39"/>
                </a:cxn>
                <a:cxn ang="0">
                  <a:pos x="17" y="39"/>
                </a:cxn>
                <a:cxn ang="0">
                  <a:pos x="18" y="43"/>
                </a:cxn>
                <a:cxn ang="0">
                  <a:pos x="24" y="48"/>
                </a:cxn>
                <a:cxn ang="0">
                  <a:pos x="25" y="55"/>
                </a:cxn>
                <a:cxn ang="0">
                  <a:pos x="24" y="62"/>
                </a:cxn>
                <a:cxn ang="0">
                  <a:pos x="25" y="63"/>
                </a:cxn>
                <a:cxn ang="0">
                  <a:pos x="20" y="74"/>
                </a:cxn>
                <a:cxn ang="0">
                  <a:pos x="27" y="80"/>
                </a:cxn>
                <a:cxn ang="0">
                  <a:pos x="37" y="80"/>
                </a:cxn>
                <a:cxn ang="0">
                  <a:pos x="41" y="81"/>
                </a:cxn>
                <a:cxn ang="0">
                  <a:pos x="42" y="82"/>
                </a:cxn>
                <a:cxn ang="0">
                  <a:pos x="45" y="83"/>
                </a:cxn>
                <a:cxn ang="0">
                  <a:pos x="52" y="83"/>
                </a:cxn>
                <a:cxn ang="0">
                  <a:pos x="52" y="77"/>
                </a:cxn>
                <a:cxn ang="0">
                  <a:pos x="64" y="75"/>
                </a:cxn>
                <a:cxn ang="0">
                  <a:pos x="71" y="78"/>
                </a:cxn>
                <a:cxn ang="0">
                  <a:pos x="80" y="71"/>
                </a:cxn>
                <a:cxn ang="0">
                  <a:pos x="80" y="71"/>
                </a:cxn>
              </a:cxnLst>
              <a:rect l="0" t="0" r="r" b="b"/>
              <a:pathLst>
                <a:path w="84" h="83">
                  <a:moveTo>
                    <a:pt x="80" y="71"/>
                  </a:move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4" y="61"/>
                    <a:pt x="75" y="60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4" y="22"/>
                    <a:pt x="84" y="22"/>
                    <a:pt x="83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0"/>
                    <a:pt x="64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59" y="11"/>
                    <a:pt x="59" y="11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0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3"/>
                    <a:pt x="43" y="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7"/>
                    <a:pt x="33" y="17"/>
                    <a:pt x="33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5"/>
                    <a:pt x="23" y="15"/>
                  </a:cubicBezTo>
                  <a:cubicBezTo>
                    <a:pt x="23" y="15"/>
                    <a:pt x="20" y="15"/>
                    <a:pt x="20" y="15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26"/>
                    <a:pt x="0" y="2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1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4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6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3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2" name="Freeform 474">
              <a:extLst>
                <a:ext uri="{FF2B5EF4-FFF2-40B4-BE49-F238E27FC236}">
                  <a16:creationId xmlns:a16="http://schemas.microsoft.com/office/drawing/2014/main" id="{FEE27CE1-E67C-C011-46F3-490A0ADC9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17" y="3609046"/>
              <a:ext cx="318236" cy="253929"/>
            </a:xfrm>
            <a:custGeom>
              <a:avLst/>
              <a:gdLst/>
              <a:ahLst/>
              <a:cxnLst>
                <a:cxn ang="0">
                  <a:pos x="81" y="12"/>
                </a:cxn>
                <a:cxn ang="0">
                  <a:pos x="81" y="11"/>
                </a:cxn>
                <a:cxn ang="0">
                  <a:pos x="81" y="11"/>
                </a:cxn>
                <a:cxn ang="0">
                  <a:pos x="74" y="11"/>
                </a:cxn>
                <a:cxn ang="0">
                  <a:pos x="71" y="10"/>
                </a:cxn>
                <a:cxn ang="0">
                  <a:pos x="71" y="10"/>
                </a:cxn>
                <a:cxn ang="0">
                  <a:pos x="72" y="13"/>
                </a:cxn>
                <a:cxn ang="0">
                  <a:pos x="69" y="12"/>
                </a:cxn>
                <a:cxn ang="0">
                  <a:pos x="69" y="9"/>
                </a:cxn>
                <a:cxn ang="0">
                  <a:pos x="69" y="9"/>
                </a:cxn>
                <a:cxn ang="0">
                  <a:pos x="70" y="9"/>
                </a:cxn>
                <a:cxn ang="0">
                  <a:pos x="66" y="8"/>
                </a:cxn>
                <a:cxn ang="0">
                  <a:pos x="56" y="8"/>
                </a:cxn>
                <a:cxn ang="0">
                  <a:pos x="49" y="2"/>
                </a:cxn>
                <a:cxn ang="0">
                  <a:pos x="49" y="2"/>
                </a:cxn>
                <a:cxn ang="0">
                  <a:pos x="49" y="3"/>
                </a:cxn>
                <a:cxn ang="0">
                  <a:pos x="49" y="2"/>
                </a:cxn>
                <a:cxn ang="0">
                  <a:pos x="13" y="0"/>
                </a:cxn>
                <a:cxn ang="0">
                  <a:pos x="8" y="0"/>
                </a:cxn>
                <a:cxn ang="0">
                  <a:pos x="6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11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8" y="15"/>
                </a:cxn>
                <a:cxn ang="0">
                  <a:pos x="9" y="16"/>
                </a:cxn>
                <a:cxn ang="0">
                  <a:pos x="20" y="18"/>
                </a:cxn>
                <a:cxn ang="0">
                  <a:pos x="16" y="30"/>
                </a:cxn>
                <a:cxn ang="0">
                  <a:pos x="13" y="35"/>
                </a:cxn>
                <a:cxn ang="0">
                  <a:pos x="15" y="40"/>
                </a:cxn>
                <a:cxn ang="0">
                  <a:pos x="13" y="45"/>
                </a:cxn>
                <a:cxn ang="0">
                  <a:pos x="12" y="52"/>
                </a:cxn>
                <a:cxn ang="0">
                  <a:pos x="12" y="55"/>
                </a:cxn>
                <a:cxn ang="0">
                  <a:pos x="13" y="55"/>
                </a:cxn>
                <a:cxn ang="0">
                  <a:pos x="13" y="55"/>
                </a:cxn>
                <a:cxn ang="0">
                  <a:pos x="13" y="55"/>
                </a:cxn>
                <a:cxn ang="0">
                  <a:pos x="21" y="63"/>
                </a:cxn>
                <a:cxn ang="0">
                  <a:pos x="25" y="65"/>
                </a:cxn>
                <a:cxn ang="0">
                  <a:pos x="32" y="59"/>
                </a:cxn>
                <a:cxn ang="0">
                  <a:pos x="48" y="59"/>
                </a:cxn>
                <a:cxn ang="0">
                  <a:pos x="56" y="52"/>
                </a:cxn>
                <a:cxn ang="0">
                  <a:pos x="58" y="47"/>
                </a:cxn>
                <a:cxn ang="0">
                  <a:pos x="62" y="42"/>
                </a:cxn>
                <a:cxn ang="0">
                  <a:pos x="60" y="40"/>
                </a:cxn>
                <a:cxn ang="0">
                  <a:pos x="66" y="26"/>
                </a:cxn>
                <a:cxn ang="0">
                  <a:pos x="82" y="13"/>
                </a:cxn>
                <a:cxn ang="0">
                  <a:pos x="81" y="11"/>
                </a:cxn>
              </a:cxnLst>
              <a:rect l="0" t="0" r="r" b="b"/>
              <a:pathLst>
                <a:path w="82" h="65">
                  <a:moveTo>
                    <a:pt x="81" y="11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0"/>
                    <a:pt x="72" y="11"/>
                    <a:pt x="71" y="1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1" y="11"/>
                    <a:pt x="71" y="12"/>
                    <a:pt x="70" y="12"/>
                  </a:cubicBezTo>
                  <a:cubicBezTo>
                    <a:pt x="70" y="12"/>
                    <a:pt x="69" y="14"/>
                    <a:pt x="69" y="12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7" y="2"/>
                    <a:pt x="26" y="1"/>
                    <a:pt x="15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19" y="16"/>
                    <a:pt x="19" y="16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1" y="11"/>
                    <a:pt x="81" y="11"/>
                    <a:pt x="81" y="1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3" name="Freeform 475">
              <a:extLst>
                <a:ext uri="{FF2B5EF4-FFF2-40B4-BE49-F238E27FC236}">
                  <a16:creationId xmlns:a16="http://schemas.microsoft.com/office/drawing/2014/main" id="{7185BFBC-8253-F4BB-5ED4-B21285AEA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951" y="3792073"/>
              <a:ext cx="11542" cy="28031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17"/>
                </a:cxn>
              </a:cxnLst>
              <a:rect l="0" t="0" r="r" b="b"/>
              <a:pathLst>
                <a:path w="7" h="17">
                  <a:moveTo>
                    <a:pt x="0" y="17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4" name="Freeform 476">
              <a:extLst>
                <a:ext uri="{FF2B5EF4-FFF2-40B4-BE49-F238E27FC236}">
                  <a16:creationId xmlns:a16="http://schemas.microsoft.com/office/drawing/2014/main" id="{FC533A98-F01F-7600-34BD-833BBCCE9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670" y="3668406"/>
              <a:ext cx="82445" cy="163240"/>
            </a:xfrm>
            <a:custGeom>
              <a:avLst/>
              <a:gdLst/>
              <a:ahLst/>
              <a:cxnLst>
                <a:cxn ang="0">
                  <a:pos x="13" y="40"/>
                </a:cxn>
                <a:cxn ang="0">
                  <a:pos x="13" y="40"/>
                </a:cxn>
                <a:cxn ang="0">
                  <a:pos x="13" y="37"/>
                </a:cxn>
                <a:cxn ang="0">
                  <a:pos x="13" y="37"/>
                </a:cxn>
                <a:cxn ang="0">
                  <a:pos x="16" y="33"/>
                </a:cxn>
                <a:cxn ang="0">
                  <a:pos x="14" y="30"/>
                </a:cxn>
                <a:cxn ang="0">
                  <a:pos x="14" y="29"/>
                </a:cxn>
                <a:cxn ang="0">
                  <a:pos x="16" y="25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7" y="17"/>
                </a:cxn>
                <a:cxn ang="0">
                  <a:pos x="17" y="15"/>
                </a:cxn>
                <a:cxn ang="0">
                  <a:pos x="17" y="8"/>
                </a:cxn>
                <a:cxn ang="0">
                  <a:pos x="21" y="3"/>
                </a:cxn>
                <a:cxn ang="0">
                  <a:pos x="2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5" y="9"/>
                </a:cxn>
                <a:cxn ang="0">
                  <a:pos x="0" y="27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5" y="30"/>
                </a:cxn>
                <a:cxn ang="0">
                  <a:pos x="4" y="41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6" y="41"/>
                </a:cxn>
                <a:cxn ang="0">
                  <a:pos x="8" y="41"/>
                </a:cxn>
                <a:cxn ang="0">
                  <a:pos x="14" y="40"/>
                </a:cxn>
                <a:cxn ang="0">
                  <a:pos x="13" y="40"/>
                </a:cxn>
              </a:cxnLst>
              <a:rect l="0" t="0" r="r" b="b"/>
              <a:pathLst>
                <a:path w="21" h="42"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2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5" y="42"/>
                    <a:pt x="6" y="41"/>
                  </a:cubicBezTo>
                  <a:cubicBezTo>
                    <a:pt x="7" y="41"/>
                    <a:pt x="7" y="41"/>
                    <a:pt x="8" y="41"/>
                  </a:cubicBezTo>
                  <a:cubicBezTo>
                    <a:pt x="10" y="41"/>
                    <a:pt x="13" y="41"/>
                    <a:pt x="14" y="40"/>
                  </a:cubicBezTo>
                  <a:lnTo>
                    <a:pt x="13" y="4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5" name="Freeform 477">
              <a:extLst>
                <a:ext uri="{FF2B5EF4-FFF2-40B4-BE49-F238E27FC236}">
                  <a16:creationId xmlns:a16="http://schemas.microsoft.com/office/drawing/2014/main" id="{17B6FBDC-2652-FCD1-6AB8-527FFE77C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3191877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6" name="Freeform 478">
              <a:extLst>
                <a:ext uri="{FF2B5EF4-FFF2-40B4-BE49-F238E27FC236}">
                  <a16:creationId xmlns:a16="http://schemas.microsoft.com/office/drawing/2014/main" id="{20577EB9-C442-C4E1-ACA4-E50385E81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565" y="3900900"/>
              <a:ext cx="46169" cy="54413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1" y="2"/>
                </a:cxn>
                <a:cxn ang="0">
                  <a:pos x="11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4" y="13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5" y="13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2" y="5"/>
                </a:cxn>
                <a:cxn ang="0">
                  <a:pos x="12" y="4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7" name="Freeform 479">
              <a:extLst>
                <a:ext uri="{FF2B5EF4-FFF2-40B4-BE49-F238E27FC236}">
                  <a16:creationId xmlns:a16="http://schemas.microsoft.com/office/drawing/2014/main" id="{4D9EB833-D05D-0CE8-ECC2-8A6BF6539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386" y="3643673"/>
              <a:ext cx="11542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4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3"/>
                    <a:pt x="1" y="3"/>
                  </a:cubicBezTo>
                  <a:cubicBezTo>
                    <a:pt x="2" y="3"/>
                    <a:pt x="2" y="2"/>
                    <a:pt x="3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8" name="Freeform 480">
              <a:extLst>
                <a:ext uri="{FF2B5EF4-FFF2-40B4-BE49-F238E27FC236}">
                  <a16:creationId xmlns:a16="http://schemas.microsoft.com/office/drawing/2014/main" id="{8A592853-D3C1-8EFD-B13E-A91ED50DD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684" y="3643673"/>
              <a:ext cx="3298" cy="494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79" name="Freeform 481">
              <a:extLst>
                <a:ext uri="{FF2B5EF4-FFF2-40B4-BE49-F238E27FC236}">
                  <a16:creationId xmlns:a16="http://schemas.microsoft.com/office/drawing/2014/main" id="{120183FF-0446-8403-C18B-C741DEE4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2" y="3722820"/>
              <a:ext cx="23084" cy="23084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0" y="0"/>
                </a:cxn>
                <a:cxn ang="0">
                  <a:pos x="14" y="14"/>
                </a:cxn>
                <a:cxn ang="0">
                  <a:pos x="14" y="14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lnTo>
                    <a:pt x="0" y="0"/>
                  </a:lnTo>
                  <a:lnTo>
                    <a:pt x="14" y="14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0" name="Freeform 482">
              <a:extLst>
                <a:ext uri="{FF2B5EF4-FFF2-40B4-BE49-F238E27FC236}">
                  <a16:creationId xmlns:a16="http://schemas.microsoft.com/office/drawing/2014/main" id="{F925780D-80C4-5D49-2FDD-0938FC192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267" y="3671704"/>
              <a:ext cx="163240" cy="140156"/>
            </a:xfrm>
            <a:custGeom>
              <a:avLst/>
              <a:gdLst/>
              <a:ahLst/>
              <a:cxnLst>
                <a:cxn ang="0">
                  <a:pos x="39" y="10"/>
                </a:cxn>
                <a:cxn ang="0">
                  <a:pos x="39" y="10"/>
                </a:cxn>
                <a:cxn ang="0">
                  <a:pos x="39" y="10"/>
                </a:cxn>
                <a:cxn ang="0">
                  <a:pos x="42" y="4"/>
                </a:cxn>
                <a:cxn ang="0">
                  <a:pos x="41" y="1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7" y="4"/>
                </a:cxn>
                <a:cxn ang="0">
                  <a:pos x="28" y="2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11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0" y="19"/>
                </a:cxn>
                <a:cxn ang="0">
                  <a:pos x="4" y="24"/>
                </a:cxn>
                <a:cxn ang="0">
                  <a:pos x="6" y="25"/>
                </a:cxn>
                <a:cxn ang="0">
                  <a:pos x="4" y="25"/>
                </a:cxn>
                <a:cxn ang="0">
                  <a:pos x="7" y="30"/>
                </a:cxn>
                <a:cxn ang="0">
                  <a:pos x="17" y="30"/>
                </a:cxn>
                <a:cxn ang="0">
                  <a:pos x="18" y="32"/>
                </a:cxn>
                <a:cxn ang="0">
                  <a:pos x="20" y="33"/>
                </a:cxn>
                <a:cxn ang="0">
                  <a:pos x="23" y="33"/>
                </a:cxn>
                <a:cxn ang="0">
                  <a:pos x="26" y="36"/>
                </a:cxn>
                <a:cxn ang="0">
                  <a:pos x="26" y="35"/>
                </a:cxn>
                <a:cxn ang="0">
                  <a:pos x="26" y="31"/>
                </a:cxn>
                <a:cxn ang="0">
                  <a:pos x="19" y="25"/>
                </a:cxn>
                <a:cxn ang="0">
                  <a:pos x="19" y="22"/>
                </a:cxn>
                <a:cxn ang="0">
                  <a:pos x="20" y="23"/>
                </a:cxn>
                <a:cxn ang="0">
                  <a:pos x="21" y="22"/>
                </a:cxn>
                <a:cxn ang="0">
                  <a:pos x="17" y="12"/>
                </a:cxn>
                <a:cxn ang="0">
                  <a:pos x="17" y="12"/>
                </a:cxn>
                <a:cxn ang="0">
                  <a:pos x="22" y="17"/>
                </a:cxn>
                <a:cxn ang="0">
                  <a:pos x="23" y="17"/>
                </a:cxn>
                <a:cxn ang="0">
                  <a:pos x="23" y="15"/>
                </a:cxn>
                <a:cxn ang="0">
                  <a:pos x="25" y="17"/>
                </a:cxn>
                <a:cxn ang="0">
                  <a:pos x="26" y="16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24" y="11"/>
                </a:cxn>
                <a:cxn ang="0">
                  <a:pos x="32" y="8"/>
                </a:cxn>
                <a:cxn ang="0">
                  <a:pos x="39" y="10"/>
                </a:cxn>
              </a:cxnLst>
              <a:rect l="0" t="0" r="r" b="b"/>
              <a:pathLst>
                <a:path w="42" h="36"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1"/>
                    <a:pt x="39" y="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9"/>
                    <a:pt x="5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5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2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8" y="1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8" y="15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1" name="Freeform 483">
              <a:extLst>
                <a:ext uri="{FF2B5EF4-FFF2-40B4-BE49-F238E27FC236}">
                  <a16:creationId xmlns:a16="http://schemas.microsoft.com/office/drawing/2014/main" id="{B2C13F5F-2035-4FCF-F0BE-88A17018A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457" y="3826700"/>
              <a:ext cx="517752" cy="525996"/>
            </a:xfrm>
            <a:custGeom>
              <a:avLst/>
              <a:gdLst/>
              <a:ahLst/>
              <a:cxnLst>
                <a:cxn ang="0">
                  <a:pos x="130" y="98"/>
                </a:cxn>
                <a:cxn ang="0">
                  <a:pos x="123" y="95"/>
                </a:cxn>
                <a:cxn ang="0">
                  <a:pos x="120" y="90"/>
                </a:cxn>
                <a:cxn ang="0">
                  <a:pos x="119" y="82"/>
                </a:cxn>
                <a:cxn ang="0">
                  <a:pos x="120" y="73"/>
                </a:cxn>
                <a:cxn ang="0">
                  <a:pos x="116" y="57"/>
                </a:cxn>
                <a:cxn ang="0">
                  <a:pos x="118" y="54"/>
                </a:cxn>
                <a:cxn ang="0">
                  <a:pos x="117" y="54"/>
                </a:cxn>
                <a:cxn ang="0">
                  <a:pos x="114" y="41"/>
                </a:cxn>
                <a:cxn ang="0">
                  <a:pos x="109" y="38"/>
                </a:cxn>
                <a:cxn ang="0">
                  <a:pos x="105" y="32"/>
                </a:cxn>
                <a:cxn ang="0">
                  <a:pos x="104" y="26"/>
                </a:cxn>
                <a:cxn ang="0">
                  <a:pos x="110" y="21"/>
                </a:cxn>
                <a:cxn ang="0">
                  <a:pos x="110" y="11"/>
                </a:cxn>
                <a:cxn ang="0">
                  <a:pos x="110" y="6"/>
                </a:cxn>
                <a:cxn ang="0">
                  <a:pos x="110" y="5"/>
                </a:cxn>
                <a:cxn ang="0">
                  <a:pos x="113" y="2"/>
                </a:cxn>
                <a:cxn ang="0">
                  <a:pos x="111" y="2"/>
                </a:cxn>
                <a:cxn ang="0">
                  <a:pos x="110" y="2"/>
                </a:cxn>
                <a:cxn ang="0">
                  <a:pos x="109" y="2"/>
                </a:cxn>
                <a:cxn ang="0">
                  <a:pos x="108" y="2"/>
                </a:cxn>
                <a:cxn ang="0">
                  <a:pos x="104" y="0"/>
                </a:cxn>
                <a:cxn ang="0">
                  <a:pos x="101" y="2"/>
                </a:cxn>
                <a:cxn ang="0">
                  <a:pos x="98" y="0"/>
                </a:cxn>
                <a:cxn ang="0">
                  <a:pos x="91" y="4"/>
                </a:cxn>
                <a:cxn ang="0">
                  <a:pos x="82" y="2"/>
                </a:cxn>
                <a:cxn ang="0">
                  <a:pos x="58" y="8"/>
                </a:cxn>
                <a:cxn ang="0">
                  <a:pos x="51" y="11"/>
                </a:cxn>
                <a:cxn ang="0">
                  <a:pos x="43" y="17"/>
                </a:cxn>
                <a:cxn ang="0">
                  <a:pos x="43" y="17"/>
                </a:cxn>
                <a:cxn ang="0">
                  <a:pos x="42" y="17"/>
                </a:cxn>
                <a:cxn ang="0">
                  <a:pos x="41" y="17"/>
                </a:cxn>
                <a:cxn ang="0">
                  <a:pos x="46" y="33"/>
                </a:cxn>
                <a:cxn ang="0">
                  <a:pos x="48" y="38"/>
                </a:cxn>
                <a:cxn ang="0">
                  <a:pos x="48" y="39"/>
                </a:cxn>
                <a:cxn ang="0">
                  <a:pos x="37" y="40"/>
                </a:cxn>
                <a:cxn ang="0">
                  <a:pos x="31" y="43"/>
                </a:cxn>
                <a:cxn ang="0">
                  <a:pos x="31" y="47"/>
                </a:cxn>
                <a:cxn ang="0">
                  <a:pos x="25" y="52"/>
                </a:cxn>
                <a:cxn ang="0">
                  <a:pos x="14" y="57"/>
                </a:cxn>
                <a:cxn ang="0">
                  <a:pos x="13" y="59"/>
                </a:cxn>
                <a:cxn ang="0">
                  <a:pos x="3" y="62"/>
                </a:cxn>
                <a:cxn ang="0">
                  <a:pos x="0" y="65"/>
                </a:cxn>
                <a:cxn ang="0">
                  <a:pos x="0" y="76"/>
                </a:cxn>
                <a:cxn ang="0">
                  <a:pos x="0" y="77"/>
                </a:cxn>
                <a:cxn ang="0">
                  <a:pos x="1" y="77"/>
                </a:cxn>
                <a:cxn ang="0">
                  <a:pos x="24" y="93"/>
                </a:cxn>
                <a:cxn ang="0">
                  <a:pos x="63" y="122"/>
                </a:cxn>
                <a:cxn ang="0">
                  <a:pos x="66" y="123"/>
                </a:cxn>
                <a:cxn ang="0">
                  <a:pos x="76" y="129"/>
                </a:cxn>
                <a:cxn ang="0">
                  <a:pos x="76" y="134"/>
                </a:cxn>
                <a:cxn ang="0">
                  <a:pos x="78" y="135"/>
                </a:cxn>
                <a:cxn ang="0">
                  <a:pos x="83" y="134"/>
                </a:cxn>
                <a:cxn ang="0">
                  <a:pos x="93" y="131"/>
                </a:cxn>
                <a:cxn ang="0">
                  <a:pos x="133" y="104"/>
                </a:cxn>
              </a:cxnLst>
              <a:rect l="0" t="0" r="r" b="b"/>
              <a:pathLst>
                <a:path w="133" h="135">
                  <a:moveTo>
                    <a:pt x="133" y="103"/>
                  </a:move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7" y="54"/>
                    <a:pt x="117" y="54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6"/>
                    <a:pt x="109" y="6"/>
                    <a:pt x="109" y="5"/>
                  </a:cubicBezTo>
                  <a:cubicBezTo>
                    <a:pt x="109" y="5"/>
                    <a:pt x="109" y="5"/>
                    <a:pt x="110" y="5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2" y="2"/>
                    <a:pt x="112" y="2"/>
                  </a:cubicBezTo>
                  <a:cubicBezTo>
                    <a:pt x="112" y="2"/>
                    <a:pt x="111" y="2"/>
                    <a:pt x="111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1" y="2"/>
                    <a:pt x="110" y="2"/>
                    <a:pt x="110" y="2"/>
                  </a:cubicBezTo>
                  <a:cubicBezTo>
                    <a:pt x="110" y="2"/>
                    <a:pt x="110" y="2"/>
                    <a:pt x="111" y="2"/>
                  </a:cubicBezTo>
                  <a:cubicBezTo>
                    <a:pt x="110" y="2"/>
                    <a:pt x="110" y="2"/>
                    <a:pt x="109" y="2"/>
                  </a:cubicBezTo>
                  <a:cubicBezTo>
                    <a:pt x="109" y="2"/>
                    <a:pt x="109" y="2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3" y="104"/>
                    <a:pt x="133" y="104"/>
                    <a:pt x="133" y="103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2" name="Freeform 484">
              <a:extLst>
                <a:ext uri="{FF2B5EF4-FFF2-40B4-BE49-F238E27FC236}">
                  <a16:creationId xmlns:a16="http://schemas.microsoft.com/office/drawing/2014/main" id="{28274147-9EB7-99A9-777B-F0824291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351" y="3788775"/>
              <a:ext cx="62658" cy="62658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14" y="9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4" y="9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11" y="13"/>
                </a:cxn>
                <a:cxn ang="0">
                  <a:pos x="13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2" y="8"/>
                </a:cxn>
                <a:cxn ang="0">
                  <a:pos x="13" y="9"/>
                </a:cxn>
                <a:cxn ang="0">
                  <a:pos x="14" y="9"/>
                </a:cxn>
              </a:cxnLst>
              <a:rect l="0" t="0" r="r" b="b"/>
              <a:pathLst>
                <a:path w="16" h="16">
                  <a:moveTo>
                    <a:pt x="14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3" name="Freeform 485">
              <a:extLst>
                <a:ext uri="{FF2B5EF4-FFF2-40B4-BE49-F238E27FC236}">
                  <a16:creationId xmlns:a16="http://schemas.microsoft.com/office/drawing/2014/main" id="{C1289346-475C-0402-6181-FD7F6B89A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3196823"/>
              <a:ext cx="11542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4" name="Freeform 486">
              <a:extLst>
                <a:ext uri="{FF2B5EF4-FFF2-40B4-BE49-F238E27FC236}">
                  <a16:creationId xmlns:a16="http://schemas.microsoft.com/office/drawing/2014/main" id="{E66864F1-552B-E677-BBE0-9A72FA6B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169" y="4512639"/>
              <a:ext cx="197867" cy="296800"/>
            </a:xfrm>
            <a:custGeom>
              <a:avLst/>
              <a:gdLst/>
              <a:ahLst/>
              <a:cxnLst>
                <a:cxn ang="0">
                  <a:pos x="51" y="65"/>
                </a:cxn>
                <a:cxn ang="0">
                  <a:pos x="41" y="53"/>
                </a:cxn>
                <a:cxn ang="0">
                  <a:pos x="46" y="36"/>
                </a:cxn>
                <a:cxn ang="0">
                  <a:pos x="46" y="36"/>
                </a:cxn>
                <a:cxn ang="0">
                  <a:pos x="39" y="26"/>
                </a:cxn>
                <a:cxn ang="0">
                  <a:pos x="37" y="22"/>
                </a:cxn>
                <a:cxn ang="0">
                  <a:pos x="38" y="19"/>
                </a:cxn>
                <a:cxn ang="0">
                  <a:pos x="42" y="13"/>
                </a:cxn>
                <a:cxn ang="0">
                  <a:pos x="41" y="1"/>
                </a:cxn>
                <a:cxn ang="0">
                  <a:pos x="41" y="0"/>
                </a:cxn>
                <a:cxn ang="0">
                  <a:pos x="38" y="2"/>
                </a:cxn>
                <a:cxn ang="0">
                  <a:pos x="37" y="3"/>
                </a:cxn>
                <a:cxn ang="0">
                  <a:pos x="39" y="5"/>
                </a:cxn>
                <a:cxn ang="0">
                  <a:pos x="34" y="13"/>
                </a:cxn>
                <a:cxn ang="0">
                  <a:pos x="26" y="29"/>
                </a:cxn>
                <a:cxn ang="0">
                  <a:pos x="18" y="42"/>
                </a:cxn>
                <a:cxn ang="0">
                  <a:pos x="15" y="39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1" y="54"/>
                </a:cxn>
                <a:cxn ang="0">
                  <a:pos x="1" y="55"/>
                </a:cxn>
                <a:cxn ang="0">
                  <a:pos x="4" y="58"/>
                </a:cxn>
                <a:cxn ang="0">
                  <a:pos x="8" y="59"/>
                </a:cxn>
                <a:cxn ang="0">
                  <a:pos x="8" y="61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19" y="70"/>
                </a:cxn>
                <a:cxn ang="0">
                  <a:pos x="33" y="70"/>
                </a:cxn>
                <a:cxn ang="0">
                  <a:pos x="32" y="76"/>
                </a:cxn>
                <a:cxn ang="0">
                  <a:pos x="41" y="71"/>
                </a:cxn>
                <a:cxn ang="0">
                  <a:pos x="49" y="74"/>
                </a:cxn>
                <a:cxn ang="0">
                  <a:pos x="50" y="75"/>
                </a:cxn>
                <a:cxn ang="0">
                  <a:pos x="51" y="66"/>
                </a:cxn>
              </a:cxnLst>
              <a:rect l="0" t="0" r="r" b="b"/>
              <a:pathLst>
                <a:path w="51" h="76">
                  <a:moveTo>
                    <a:pt x="51" y="66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6"/>
                    <a:pt x="46" y="3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8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8" y="39"/>
                    <a:pt x="8" y="39"/>
                  </a:cubicBezTo>
                  <a:cubicBezTo>
                    <a:pt x="8" y="39"/>
                    <a:pt x="8" y="39"/>
                    <a:pt x="8" y="40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9" y="70"/>
                    <a:pt x="9" y="70"/>
                  </a:cubicBezTo>
                  <a:cubicBezTo>
                    <a:pt x="9" y="70"/>
                    <a:pt x="19" y="70"/>
                    <a:pt x="19" y="70"/>
                  </a:cubicBezTo>
                  <a:cubicBezTo>
                    <a:pt x="19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1"/>
                    <a:pt x="33" y="71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5" name="Oval 487">
              <a:extLst>
                <a:ext uri="{FF2B5EF4-FFF2-40B4-BE49-F238E27FC236}">
                  <a16:creationId xmlns:a16="http://schemas.microsoft.com/office/drawing/2014/main" id="{2E08AABC-9676-5184-91CC-2A44982D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1048" y="4298283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6" name="Freeform 488">
              <a:extLst>
                <a:ext uri="{FF2B5EF4-FFF2-40B4-BE49-F238E27FC236}">
                  <a16:creationId xmlns:a16="http://schemas.microsoft.com/office/drawing/2014/main" id="{20CB9969-B6C6-3F23-9B47-6300DCC8D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569" y="3173739"/>
              <a:ext cx="248983" cy="232494"/>
            </a:xfrm>
            <a:custGeom>
              <a:avLst/>
              <a:gdLst/>
              <a:ahLst/>
              <a:cxnLst>
                <a:cxn ang="0">
                  <a:pos x="2" y="17"/>
                </a:cxn>
                <a:cxn ang="0">
                  <a:pos x="0" y="22"/>
                </a:cxn>
                <a:cxn ang="0">
                  <a:pos x="2" y="23"/>
                </a:cxn>
                <a:cxn ang="0">
                  <a:pos x="2" y="23"/>
                </a:cxn>
                <a:cxn ang="0">
                  <a:pos x="3" y="35"/>
                </a:cxn>
                <a:cxn ang="0">
                  <a:pos x="5" y="37"/>
                </a:cxn>
                <a:cxn ang="0">
                  <a:pos x="5" y="38"/>
                </a:cxn>
                <a:cxn ang="0">
                  <a:pos x="4" y="43"/>
                </a:cxn>
                <a:cxn ang="0">
                  <a:pos x="6" y="41"/>
                </a:cxn>
                <a:cxn ang="0">
                  <a:pos x="11" y="44"/>
                </a:cxn>
                <a:cxn ang="0">
                  <a:pos x="17" y="50"/>
                </a:cxn>
                <a:cxn ang="0">
                  <a:pos x="18" y="48"/>
                </a:cxn>
                <a:cxn ang="0">
                  <a:pos x="23" y="49"/>
                </a:cxn>
                <a:cxn ang="0">
                  <a:pos x="23" y="51"/>
                </a:cxn>
                <a:cxn ang="0">
                  <a:pos x="28" y="55"/>
                </a:cxn>
                <a:cxn ang="0">
                  <a:pos x="32" y="57"/>
                </a:cxn>
                <a:cxn ang="0">
                  <a:pos x="35" y="56"/>
                </a:cxn>
                <a:cxn ang="0">
                  <a:pos x="38" y="59"/>
                </a:cxn>
                <a:cxn ang="0">
                  <a:pos x="47" y="57"/>
                </a:cxn>
                <a:cxn ang="0">
                  <a:pos x="54" y="60"/>
                </a:cxn>
                <a:cxn ang="0">
                  <a:pos x="55" y="60"/>
                </a:cxn>
                <a:cxn ang="0">
                  <a:pos x="55" y="57"/>
                </a:cxn>
                <a:cxn ang="0">
                  <a:pos x="57" y="52"/>
                </a:cxn>
                <a:cxn ang="0">
                  <a:pos x="64" y="45"/>
                </a:cxn>
                <a:cxn ang="0">
                  <a:pos x="60" y="35"/>
                </a:cxn>
                <a:cxn ang="0">
                  <a:pos x="60" y="35"/>
                </a:cxn>
                <a:cxn ang="0">
                  <a:pos x="60" y="35"/>
                </a:cxn>
                <a:cxn ang="0">
                  <a:pos x="61" y="31"/>
                </a:cxn>
                <a:cxn ang="0">
                  <a:pos x="59" y="28"/>
                </a:cxn>
                <a:cxn ang="0">
                  <a:pos x="59" y="28"/>
                </a:cxn>
                <a:cxn ang="0">
                  <a:pos x="63" y="23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1" y="9"/>
                </a:cxn>
                <a:cxn ang="0">
                  <a:pos x="56" y="5"/>
                </a:cxn>
                <a:cxn ang="0">
                  <a:pos x="45" y="6"/>
                </a:cxn>
                <a:cxn ang="0">
                  <a:pos x="36" y="5"/>
                </a:cxn>
                <a:cxn ang="0">
                  <a:pos x="35" y="5"/>
                </a:cxn>
                <a:cxn ang="0">
                  <a:pos x="35" y="4"/>
                </a:cxn>
                <a:cxn ang="0">
                  <a:pos x="35" y="4"/>
                </a:cxn>
                <a:cxn ang="0">
                  <a:pos x="30" y="6"/>
                </a:cxn>
                <a:cxn ang="0">
                  <a:pos x="29" y="2"/>
                </a:cxn>
                <a:cxn ang="0">
                  <a:pos x="30" y="3"/>
                </a:cxn>
                <a:cxn ang="0">
                  <a:pos x="30" y="3"/>
                </a:cxn>
                <a:cxn ang="0">
                  <a:pos x="30" y="3"/>
                </a:cxn>
                <a:cxn ang="0">
                  <a:pos x="30" y="2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0" y="1"/>
                </a:cxn>
                <a:cxn ang="0">
                  <a:pos x="1" y="10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7"/>
                </a:cxn>
              </a:cxnLst>
              <a:rect l="0" t="0" r="r" b="b"/>
              <a:pathLst>
                <a:path w="64" h="60">
                  <a:moveTo>
                    <a:pt x="2" y="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5" y="5"/>
                    <a:pt x="45" y="6"/>
                    <a:pt x="45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2"/>
                    <a:pt x="30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0" y="1"/>
                    <a:pt x="20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7" name="Freeform 489">
              <a:extLst>
                <a:ext uri="{FF2B5EF4-FFF2-40B4-BE49-F238E27FC236}">
                  <a16:creationId xmlns:a16="http://schemas.microsoft.com/office/drawing/2014/main" id="{788E8C32-1B86-473D-D51B-81EEF73B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332" y="3866273"/>
              <a:ext cx="303396" cy="245685"/>
            </a:xfrm>
            <a:custGeom>
              <a:avLst/>
              <a:gdLst/>
              <a:ahLst/>
              <a:cxnLst>
                <a:cxn ang="0">
                  <a:pos x="77" y="28"/>
                </a:cxn>
                <a:cxn ang="0">
                  <a:pos x="78" y="27"/>
                </a:cxn>
                <a:cxn ang="0">
                  <a:pos x="75" y="23"/>
                </a:cxn>
                <a:cxn ang="0">
                  <a:pos x="74" y="9"/>
                </a:cxn>
                <a:cxn ang="0">
                  <a:pos x="70" y="7"/>
                </a:cxn>
                <a:cxn ang="0">
                  <a:pos x="70" y="7"/>
                </a:cxn>
                <a:cxn ang="0">
                  <a:pos x="71" y="7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66" y="5"/>
                </a:cxn>
                <a:cxn ang="0">
                  <a:pos x="57" y="6"/>
                </a:cxn>
                <a:cxn ang="0">
                  <a:pos x="53" y="4"/>
                </a:cxn>
                <a:cxn ang="0">
                  <a:pos x="51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7" y="2"/>
                </a:cxn>
                <a:cxn ang="0">
                  <a:pos x="47" y="2"/>
                </a:cxn>
                <a:cxn ang="0">
                  <a:pos x="42" y="15"/>
                </a:cxn>
                <a:cxn ang="0">
                  <a:pos x="31" y="21"/>
                </a:cxn>
                <a:cxn ang="0">
                  <a:pos x="26" y="27"/>
                </a:cxn>
                <a:cxn ang="0">
                  <a:pos x="25" y="31"/>
                </a:cxn>
                <a:cxn ang="0">
                  <a:pos x="21" y="36"/>
                </a:cxn>
                <a:cxn ang="0">
                  <a:pos x="21" y="41"/>
                </a:cxn>
                <a:cxn ang="0">
                  <a:pos x="22" y="46"/>
                </a:cxn>
                <a:cxn ang="0">
                  <a:pos x="20" y="49"/>
                </a:cxn>
                <a:cxn ang="0">
                  <a:pos x="18" y="52"/>
                </a:cxn>
                <a:cxn ang="0">
                  <a:pos x="9" y="59"/>
                </a:cxn>
                <a:cxn ang="0">
                  <a:pos x="1" y="62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29" y="63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2" y="52"/>
                </a:cxn>
                <a:cxn ang="0">
                  <a:pos x="39" y="48"/>
                </a:cxn>
                <a:cxn ang="0">
                  <a:pos x="42" y="49"/>
                </a:cxn>
                <a:cxn ang="0">
                  <a:pos x="43" y="47"/>
                </a:cxn>
                <a:cxn ang="0">
                  <a:pos x="43" y="47"/>
                </a:cxn>
                <a:cxn ang="0">
                  <a:pos x="48" y="46"/>
                </a:cxn>
                <a:cxn ang="0">
                  <a:pos x="54" y="42"/>
                </a:cxn>
                <a:cxn ang="0">
                  <a:pos x="61" y="39"/>
                </a:cxn>
                <a:cxn ang="0">
                  <a:pos x="60" y="37"/>
                </a:cxn>
                <a:cxn ang="0">
                  <a:pos x="60" y="33"/>
                </a:cxn>
                <a:cxn ang="0">
                  <a:pos x="60" y="33"/>
                </a:cxn>
                <a:cxn ang="0">
                  <a:pos x="65" y="32"/>
                </a:cxn>
                <a:cxn ang="0">
                  <a:pos x="66" y="30"/>
                </a:cxn>
                <a:cxn ang="0">
                  <a:pos x="66" y="30"/>
                </a:cxn>
                <a:cxn ang="0">
                  <a:pos x="77" y="29"/>
                </a:cxn>
                <a:cxn ang="0">
                  <a:pos x="77" y="28"/>
                </a:cxn>
                <a:cxn ang="0">
                  <a:pos x="77" y="28"/>
                </a:cxn>
              </a:cxnLst>
              <a:rect l="0" t="0" r="r" b="b"/>
              <a:pathLst>
                <a:path w="78" h="63">
                  <a:moveTo>
                    <a:pt x="77" y="28"/>
                  </a:moveTo>
                  <a:cubicBezTo>
                    <a:pt x="78" y="27"/>
                    <a:pt x="78" y="27"/>
                    <a:pt x="78" y="27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3"/>
                    <a:pt x="1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8" name="Freeform 490">
              <a:extLst>
                <a:ext uri="{FF2B5EF4-FFF2-40B4-BE49-F238E27FC236}">
                  <a16:creationId xmlns:a16="http://schemas.microsoft.com/office/drawing/2014/main" id="{10A0CE1A-3B67-367A-BE55-381F76E0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101" y="4111958"/>
              <a:ext cx="214356" cy="1863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3" y="7"/>
                </a:cxn>
                <a:cxn ang="0">
                  <a:pos x="17" y="12"/>
                </a:cxn>
                <a:cxn ang="0">
                  <a:pos x="14" y="19"/>
                </a:cxn>
                <a:cxn ang="0">
                  <a:pos x="9" y="27"/>
                </a:cxn>
                <a:cxn ang="0">
                  <a:pos x="4" y="38"/>
                </a:cxn>
                <a:cxn ang="0">
                  <a:pos x="2" y="39"/>
                </a:cxn>
                <a:cxn ang="0">
                  <a:pos x="2" y="39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45"/>
                </a:cxn>
                <a:cxn ang="0">
                  <a:pos x="2" y="45"/>
                </a:cxn>
                <a:cxn ang="0">
                  <a:pos x="27" y="44"/>
                </a:cxn>
                <a:cxn ang="0">
                  <a:pos x="26" y="35"/>
                </a:cxn>
                <a:cxn ang="0">
                  <a:pos x="26" y="34"/>
                </a:cxn>
                <a:cxn ang="0">
                  <a:pos x="28" y="32"/>
                </a:cxn>
                <a:cxn ang="0">
                  <a:pos x="33" y="30"/>
                </a:cxn>
                <a:cxn ang="0">
                  <a:pos x="34" y="12"/>
                </a:cxn>
                <a:cxn ang="0">
                  <a:pos x="34" y="12"/>
                </a:cxn>
                <a:cxn ang="0">
                  <a:pos x="54" y="12"/>
                </a:cxn>
                <a:cxn ang="0">
                  <a:pos x="55" y="3"/>
                </a:cxn>
                <a:cxn ang="0">
                  <a:pos x="55" y="3"/>
                </a:cxn>
                <a:cxn ang="0">
                  <a:pos x="55" y="0"/>
                </a:cxn>
                <a:cxn ang="0">
                  <a:pos x="27" y="0"/>
                </a:cxn>
              </a:cxnLst>
              <a:rect l="0" t="0" r="r" b="b"/>
              <a:pathLst>
                <a:path w="55" h="48">
                  <a:moveTo>
                    <a:pt x="27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6" y="3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chemeClr val="accent4"/>
            </a:solidFill>
            <a:ln w="3175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89" name="Freeform 491">
              <a:extLst>
                <a:ext uri="{FF2B5EF4-FFF2-40B4-BE49-F238E27FC236}">
                  <a16:creationId xmlns:a16="http://schemas.microsoft.com/office/drawing/2014/main" id="{2844555C-F6FA-722B-1F10-47A2EDBB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711" y="4784706"/>
              <a:ext cx="145102" cy="159942"/>
            </a:xfrm>
            <a:custGeom>
              <a:avLst/>
              <a:gdLst/>
              <a:ahLst/>
              <a:cxnLst>
                <a:cxn ang="0">
                  <a:pos x="37" y="9"/>
                </a:cxn>
                <a:cxn ang="0">
                  <a:pos x="36" y="6"/>
                </a:cxn>
                <a:cxn ang="0">
                  <a:pos x="35" y="4"/>
                </a:cxn>
                <a:cxn ang="0">
                  <a:pos x="32" y="4"/>
                </a:cxn>
                <a:cxn ang="0">
                  <a:pos x="31" y="4"/>
                </a:cxn>
                <a:cxn ang="0">
                  <a:pos x="29" y="7"/>
                </a:cxn>
                <a:cxn ang="0">
                  <a:pos x="29" y="6"/>
                </a:cxn>
                <a:cxn ang="0">
                  <a:pos x="30" y="1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7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4" y="11"/>
                </a:cxn>
                <a:cxn ang="0">
                  <a:pos x="5" y="13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3" y="13"/>
                </a:cxn>
                <a:cxn ang="0">
                  <a:pos x="3" y="17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3" y="27"/>
                </a:cxn>
                <a:cxn ang="0">
                  <a:pos x="15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6" y="40"/>
                </a:cxn>
                <a:cxn ang="0">
                  <a:pos x="17" y="38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19" y="31"/>
                </a:cxn>
                <a:cxn ang="0">
                  <a:pos x="25" y="27"/>
                </a:cxn>
                <a:cxn ang="0">
                  <a:pos x="32" y="31"/>
                </a:cxn>
                <a:cxn ang="0">
                  <a:pos x="32" y="31"/>
                </a:cxn>
                <a:cxn ang="0">
                  <a:pos x="32" y="31"/>
                </a:cxn>
                <a:cxn ang="0">
                  <a:pos x="35" y="30"/>
                </a:cxn>
                <a:cxn ang="0">
                  <a:pos x="35" y="29"/>
                </a:cxn>
                <a:cxn ang="0">
                  <a:pos x="36" y="20"/>
                </a:cxn>
                <a:cxn ang="0">
                  <a:pos x="35" y="13"/>
                </a:cxn>
                <a:cxn ang="0">
                  <a:pos x="37" y="9"/>
                </a:cxn>
              </a:cxnLst>
              <a:rect l="0" t="0" r="r" b="b"/>
              <a:pathLst>
                <a:path w="37" h="41">
                  <a:moveTo>
                    <a:pt x="37" y="9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1"/>
                    <a:pt x="16" y="40"/>
                    <a:pt x="16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29"/>
                    <a:pt x="35" y="2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7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0" name="Freeform 492">
              <a:extLst>
                <a:ext uri="{FF2B5EF4-FFF2-40B4-BE49-F238E27FC236}">
                  <a16:creationId xmlns:a16="http://schemas.microsoft.com/office/drawing/2014/main" id="{ABD5D91C-2CA6-466B-B260-609928F0C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094" y="3706331"/>
              <a:ext cx="11542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1" name="Freeform 493">
              <a:extLst>
                <a:ext uri="{FF2B5EF4-FFF2-40B4-BE49-F238E27FC236}">
                  <a16:creationId xmlns:a16="http://schemas.microsoft.com/office/drawing/2014/main" id="{6F1C83F1-485F-CA23-5207-A21E1C4B5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583" y="3734362"/>
              <a:ext cx="11542" cy="6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2" name="Freeform 494">
              <a:extLst>
                <a:ext uri="{FF2B5EF4-FFF2-40B4-BE49-F238E27FC236}">
                  <a16:creationId xmlns:a16="http://schemas.microsoft.com/office/drawing/2014/main" id="{10259CE3-2EC5-6537-BD65-48AAD036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0258" y="3783829"/>
              <a:ext cx="90689" cy="13356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2"/>
                </a:cxn>
                <a:cxn ang="0">
                  <a:pos x="7" y="3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4" y="7"/>
                </a:cxn>
                <a:cxn ang="0">
                  <a:pos x="3" y="7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0" y="14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3" y="16"/>
                </a:cxn>
                <a:cxn ang="0">
                  <a:pos x="1" y="29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1" y="31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7" y="32"/>
                </a:cxn>
                <a:cxn ang="0">
                  <a:pos x="8" y="33"/>
                </a:cxn>
                <a:cxn ang="0">
                  <a:pos x="8" y="33"/>
                </a:cxn>
                <a:cxn ang="0">
                  <a:pos x="9" y="31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5" y="30"/>
                </a:cxn>
                <a:cxn ang="0">
                  <a:pos x="15" y="30"/>
                </a:cxn>
                <a:cxn ang="0">
                  <a:pos x="19" y="28"/>
                </a:cxn>
                <a:cxn ang="0">
                  <a:pos x="19" y="28"/>
                </a:cxn>
                <a:cxn ang="0">
                  <a:pos x="23" y="2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3" h="34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6" y="33"/>
                    <a:pt x="6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3" name="Freeform 495">
              <a:extLst>
                <a:ext uri="{FF2B5EF4-FFF2-40B4-BE49-F238E27FC236}">
                  <a16:creationId xmlns:a16="http://schemas.microsoft.com/office/drawing/2014/main" id="{ADEC26B9-F0AB-5789-5D72-FEFA7105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768" y="3734362"/>
              <a:ext cx="28031" cy="2638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6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4" name="Freeform 496">
              <a:extLst>
                <a:ext uri="{FF2B5EF4-FFF2-40B4-BE49-F238E27FC236}">
                  <a16:creationId xmlns:a16="http://schemas.microsoft.com/office/drawing/2014/main" id="{70C11963-0184-BC6C-857B-1E345B346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39" y="3765691"/>
              <a:ext cx="11542" cy="659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5" name="Freeform 497">
              <a:extLst>
                <a:ext uri="{FF2B5EF4-FFF2-40B4-BE49-F238E27FC236}">
                  <a16:creationId xmlns:a16="http://schemas.microsoft.com/office/drawing/2014/main" id="{5DD10E01-827D-28C4-BE52-22C7E48D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38" y="3800318"/>
              <a:ext cx="11542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6" name="Freeform 498">
              <a:extLst>
                <a:ext uri="{FF2B5EF4-FFF2-40B4-BE49-F238E27FC236}">
                  <a16:creationId xmlns:a16="http://schemas.microsoft.com/office/drawing/2014/main" id="{2F24C880-03F6-DE61-1A43-8D7F3861A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6001" y="4149883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7" name="Freeform 499">
              <a:extLst>
                <a:ext uri="{FF2B5EF4-FFF2-40B4-BE49-F238E27FC236}">
                  <a16:creationId xmlns:a16="http://schemas.microsoft.com/office/drawing/2014/main" id="{48444835-38C6-643E-6616-DEAA3D59C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36" y="3846487"/>
              <a:ext cx="14840" cy="1978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8" name="Freeform 500">
              <a:extLst>
                <a:ext uri="{FF2B5EF4-FFF2-40B4-BE49-F238E27FC236}">
                  <a16:creationId xmlns:a16="http://schemas.microsoft.com/office/drawing/2014/main" id="{2AB6FB4F-A8BD-C577-78E9-24B146CC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725" y="3740957"/>
              <a:ext cx="11542" cy="16489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499" name="Freeform 501">
              <a:extLst>
                <a:ext uri="{FF2B5EF4-FFF2-40B4-BE49-F238E27FC236}">
                  <a16:creationId xmlns:a16="http://schemas.microsoft.com/office/drawing/2014/main" id="{D1EC6DC0-15F0-1FBF-7A27-3CF6C315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5009" y="3874518"/>
              <a:ext cx="74200" cy="2638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8" y="7"/>
                </a:cxn>
                <a:cxn ang="0">
                  <a:pos x="9" y="7"/>
                </a:cxn>
                <a:cxn ang="0">
                  <a:pos x="18" y="6"/>
                </a:cxn>
                <a:cxn ang="0">
                  <a:pos x="18" y="5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6" y="4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19" h="7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8" y="6"/>
                    <a:pt x="18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0" name="Freeform 502">
              <a:extLst>
                <a:ext uri="{FF2B5EF4-FFF2-40B4-BE49-F238E27FC236}">
                  <a16:creationId xmlns:a16="http://schemas.microsoft.com/office/drawing/2014/main" id="{59B36490-2789-240D-3257-73347075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036" y="3071507"/>
              <a:ext cx="16489" cy="39573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5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4" h="10">
                  <a:moveTo>
                    <a:pt x="1" y="1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1" name="Freeform 503">
              <a:extLst>
                <a:ext uri="{FF2B5EF4-FFF2-40B4-BE49-F238E27FC236}">
                  <a16:creationId xmlns:a16="http://schemas.microsoft.com/office/drawing/2014/main" id="{890657C8-9BD7-3848-19F9-14EF2DF9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20" y="3777233"/>
              <a:ext cx="11542" cy="1484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2" name="Freeform 504">
              <a:extLst>
                <a:ext uri="{FF2B5EF4-FFF2-40B4-BE49-F238E27FC236}">
                  <a16:creationId xmlns:a16="http://schemas.microsoft.com/office/drawing/2014/main" id="{2D6DCDB2-8921-61E7-848A-43FC2183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723" y="4633008"/>
              <a:ext cx="46169" cy="97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9"/>
                </a:cxn>
                <a:cxn ang="0">
                  <a:pos x="28" y="59"/>
                </a:cxn>
                <a:cxn ang="0">
                  <a:pos x="23" y="29"/>
                </a:cxn>
                <a:cxn ang="0">
                  <a:pos x="0" y="0"/>
                </a:cxn>
              </a:cxnLst>
              <a:rect l="0" t="0" r="r" b="b"/>
              <a:pathLst>
                <a:path w="28" h="59">
                  <a:moveTo>
                    <a:pt x="0" y="0"/>
                  </a:moveTo>
                  <a:lnTo>
                    <a:pt x="23" y="29"/>
                  </a:lnTo>
                  <a:lnTo>
                    <a:pt x="28" y="59"/>
                  </a:lnTo>
                  <a:lnTo>
                    <a:pt x="23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3" name="Freeform 505">
              <a:extLst>
                <a:ext uri="{FF2B5EF4-FFF2-40B4-BE49-F238E27FC236}">
                  <a16:creationId xmlns:a16="http://schemas.microsoft.com/office/drawing/2014/main" id="{97521CCC-CE30-A186-23C2-381BC542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3686544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4" name="Freeform 506">
              <a:extLst>
                <a:ext uri="{FF2B5EF4-FFF2-40B4-BE49-F238E27FC236}">
                  <a16:creationId xmlns:a16="http://schemas.microsoft.com/office/drawing/2014/main" id="{C5F436DA-6E3E-78FE-8462-3EBD7BB83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466" y="3628833"/>
              <a:ext cx="28031" cy="62658"/>
            </a:xfrm>
            <a:custGeom>
              <a:avLst/>
              <a:gdLst/>
              <a:ahLst/>
              <a:cxnLst>
                <a:cxn ang="0">
                  <a:pos x="5" y="15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5"/>
                </a:cxn>
                <a:cxn ang="0">
                  <a:pos x="7" y="8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5" y="15"/>
                </a:cxn>
                <a:cxn ang="0">
                  <a:pos x="5" y="15"/>
                </a:cxn>
              </a:cxnLst>
              <a:rect l="0" t="0" r="r" b="b"/>
              <a:pathLst>
                <a:path w="7" h="16">
                  <a:moveTo>
                    <a:pt x="5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5" name="Freeform 507">
              <a:extLst>
                <a:ext uri="{FF2B5EF4-FFF2-40B4-BE49-F238E27FC236}">
                  <a16:creationId xmlns:a16="http://schemas.microsoft.com/office/drawing/2014/main" id="{E4A8EF0B-6DA5-8245-1463-10F5F13A4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369149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6" name="Freeform 508">
              <a:extLst>
                <a:ext uri="{FF2B5EF4-FFF2-40B4-BE49-F238E27FC236}">
                  <a16:creationId xmlns:a16="http://schemas.microsoft.com/office/drawing/2014/main" id="{2428E160-9D4D-8470-DD3F-C4E5EC0A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511" y="3783829"/>
              <a:ext cx="11542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7" name="Freeform 509">
              <a:extLst>
                <a:ext uri="{FF2B5EF4-FFF2-40B4-BE49-F238E27FC236}">
                  <a16:creationId xmlns:a16="http://schemas.microsoft.com/office/drawing/2014/main" id="{0C071808-A40F-F3AA-FC9D-333F7CE6E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500" y="3866273"/>
              <a:ext cx="748597" cy="771681"/>
            </a:xfrm>
            <a:custGeom>
              <a:avLst/>
              <a:gdLst/>
              <a:ahLst/>
              <a:cxnLst>
                <a:cxn ang="0">
                  <a:pos x="130" y="84"/>
                </a:cxn>
                <a:cxn ang="0">
                  <a:pos x="135" y="79"/>
                </a:cxn>
                <a:cxn ang="0">
                  <a:pos x="135" y="75"/>
                </a:cxn>
                <a:cxn ang="0">
                  <a:pos x="138" y="76"/>
                </a:cxn>
                <a:cxn ang="0">
                  <a:pos x="142" y="79"/>
                </a:cxn>
                <a:cxn ang="0">
                  <a:pos x="151" y="95"/>
                </a:cxn>
                <a:cxn ang="0">
                  <a:pos x="157" y="93"/>
                </a:cxn>
                <a:cxn ang="0">
                  <a:pos x="161" y="105"/>
                </a:cxn>
                <a:cxn ang="0">
                  <a:pos x="164" y="99"/>
                </a:cxn>
                <a:cxn ang="0">
                  <a:pos x="171" y="90"/>
                </a:cxn>
                <a:cxn ang="0">
                  <a:pos x="184" y="68"/>
                </a:cxn>
                <a:cxn ang="0">
                  <a:pos x="192" y="62"/>
                </a:cxn>
                <a:cxn ang="0">
                  <a:pos x="191" y="60"/>
                </a:cxn>
                <a:cxn ang="0">
                  <a:pos x="184" y="54"/>
                </a:cxn>
                <a:cxn ang="0">
                  <a:pos x="164" y="60"/>
                </a:cxn>
                <a:cxn ang="0">
                  <a:pos x="155" y="65"/>
                </a:cxn>
                <a:cxn ang="0">
                  <a:pos x="137" y="69"/>
                </a:cxn>
                <a:cxn ang="0">
                  <a:pos x="137" y="66"/>
                </a:cxn>
                <a:cxn ang="0">
                  <a:pos x="131" y="62"/>
                </a:cxn>
                <a:cxn ang="0">
                  <a:pos x="130" y="72"/>
                </a:cxn>
                <a:cxn ang="0">
                  <a:pos x="97" y="65"/>
                </a:cxn>
                <a:cxn ang="0">
                  <a:pos x="75" y="39"/>
                </a:cxn>
                <a:cxn ang="0">
                  <a:pos x="68" y="27"/>
                </a:cxn>
                <a:cxn ang="0">
                  <a:pos x="71" y="26"/>
                </a:cxn>
                <a:cxn ang="0">
                  <a:pos x="72" y="21"/>
                </a:cxn>
                <a:cxn ang="0">
                  <a:pos x="76" y="12"/>
                </a:cxn>
                <a:cxn ang="0">
                  <a:pos x="79" y="5"/>
                </a:cxn>
                <a:cxn ang="0">
                  <a:pos x="63" y="4"/>
                </a:cxn>
                <a:cxn ang="0">
                  <a:pos x="55" y="9"/>
                </a:cxn>
                <a:cxn ang="0">
                  <a:pos x="38" y="12"/>
                </a:cxn>
                <a:cxn ang="0">
                  <a:pos x="40" y="16"/>
                </a:cxn>
                <a:cxn ang="0">
                  <a:pos x="39" y="22"/>
                </a:cxn>
                <a:cxn ang="0">
                  <a:pos x="47" y="28"/>
                </a:cxn>
                <a:cxn ang="0">
                  <a:pos x="44" y="35"/>
                </a:cxn>
                <a:cxn ang="0">
                  <a:pos x="41" y="40"/>
                </a:cxn>
                <a:cxn ang="0">
                  <a:pos x="28" y="56"/>
                </a:cxn>
                <a:cxn ang="0">
                  <a:pos x="16" y="60"/>
                </a:cxn>
                <a:cxn ang="0">
                  <a:pos x="14" y="72"/>
                </a:cxn>
                <a:cxn ang="0">
                  <a:pos x="18" y="88"/>
                </a:cxn>
                <a:cxn ang="0">
                  <a:pos x="6" y="87"/>
                </a:cxn>
                <a:cxn ang="0">
                  <a:pos x="2" y="90"/>
                </a:cxn>
                <a:cxn ang="0">
                  <a:pos x="0" y="92"/>
                </a:cxn>
                <a:cxn ang="0">
                  <a:pos x="6" y="98"/>
                </a:cxn>
                <a:cxn ang="0">
                  <a:pos x="6" y="101"/>
                </a:cxn>
                <a:cxn ang="0">
                  <a:pos x="16" y="112"/>
                </a:cxn>
                <a:cxn ang="0">
                  <a:pos x="31" y="102"/>
                </a:cxn>
                <a:cxn ang="0">
                  <a:pos x="31" y="124"/>
                </a:cxn>
                <a:cxn ang="0">
                  <a:pos x="36" y="147"/>
                </a:cxn>
                <a:cxn ang="0">
                  <a:pos x="39" y="149"/>
                </a:cxn>
                <a:cxn ang="0">
                  <a:pos x="56" y="192"/>
                </a:cxn>
                <a:cxn ang="0">
                  <a:pos x="66" y="195"/>
                </a:cxn>
                <a:cxn ang="0">
                  <a:pos x="74" y="183"/>
                </a:cxn>
                <a:cxn ang="0">
                  <a:pos x="81" y="164"/>
                </a:cxn>
                <a:cxn ang="0">
                  <a:pos x="84" y="148"/>
                </a:cxn>
                <a:cxn ang="0">
                  <a:pos x="94" y="139"/>
                </a:cxn>
                <a:cxn ang="0">
                  <a:pos x="124" y="113"/>
                </a:cxn>
                <a:cxn ang="0">
                  <a:pos x="132" y="108"/>
                </a:cxn>
                <a:cxn ang="0">
                  <a:pos x="135" y="107"/>
                </a:cxn>
              </a:cxnLst>
              <a:rect l="0" t="0" r="r" b="b"/>
              <a:pathLst>
                <a:path w="192" h="198">
                  <a:moveTo>
                    <a:pt x="137" y="106"/>
                  </a:moveTo>
                  <a:cubicBezTo>
                    <a:pt x="134" y="92"/>
                    <a:pt x="134" y="92"/>
                    <a:pt x="134" y="92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7"/>
                    <a:pt x="134" y="87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5" y="79"/>
                    <a:pt x="135" y="78"/>
                    <a:pt x="135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6"/>
                    <a:pt x="132" y="76"/>
                    <a:pt x="132" y="76"/>
                  </a:cubicBezTo>
                  <a:cubicBezTo>
                    <a:pt x="134" y="73"/>
                    <a:pt x="134" y="73"/>
                    <a:pt x="134" y="73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0" y="90"/>
                    <a:pt x="150" y="90"/>
                    <a:pt x="150" y="90"/>
                  </a:cubicBezTo>
                  <a:cubicBezTo>
                    <a:pt x="150" y="90"/>
                    <a:pt x="150" y="90"/>
                    <a:pt x="150" y="90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4" y="97"/>
                    <a:pt x="155" y="97"/>
                    <a:pt x="155" y="97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103"/>
                    <a:pt x="164" y="103"/>
                    <a:pt x="164" y="103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6" y="98"/>
                    <a:pt x="166" y="98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2" y="90"/>
                    <a:pt x="172" y="90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4" y="68"/>
                    <a:pt x="184" y="68"/>
                    <a:pt x="184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2" y="60"/>
                    <a:pt x="191" y="60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85" y="58"/>
                    <a:pt x="185" y="57"/>
                    <a:pt x="185" y="57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5"/>
                    <a:pt x="155" y="65"/>
                    <a:pt x="155" y="65"/>
                  </a:cubicBezTo>
                  <a:cubicBezTo>
                    <a:pt x="155" y="65"/>
                    <a:pt x="155" y="65"/>
                    <a:pt x="155" y="65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8"/>
                    <a:pt x="129" y="69"/>
                    <a:pt x="130" y="69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5"/>
                    <a:pt x="10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2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71" y="26"/>
                    <a:pt x="71" y="2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5"/>
                    <a:pt x="71" y="15"/>
                    <a:pt x="72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5"/>
                    <a:pt x="79" y="4"/>
                    <a:pt x="79" y="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8" y="13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2"/>
                    <a:pt x="39" y="22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4"/>
                    <a:pt x="42" y="34"/>
                    <a:pt x="43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6"/>
                    <a:pt x="16" y="86"/>
                    <a:pt x="16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6" y="101"/>
                    <a:pt x="6" y="102"/>
                    <a:pt x="6" y="102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9" y="104"/>
                    <a:pt x="29" y="105"/>
                    <a:pt x="29" y="105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9"/>
                    <a:pt x="37" y="149"/>
                    <a:pt x="37" y="149"/>
                  </a:cubicBezTo>
                  <a:cubicBezTo>
                    <a:pt x="37" y="149"/>
                    <a:pt x="37" y="149"/>
                    <a:pt x="37" y="149"/>
                  </a:cubicBezTo>
                  <a:cubicBezTo>
                    <a:pt x="37" y="149"/>
                    <a:pt x="38" y="149"/>
                    <a:pt x="38" y="149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72" y="190"/>
                    <a:pt x="72" y="190"/>
                    <a:pt x="72" y="190"/>
                  </a:cubicBezTo>
                  <a:cubicBezTo>
                    <a:pt x="72" y="190"/>
                    <a:pt x="72" y="190"/>
                    <a:pt x="72" y="190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7" y="183"/>
                    <a:pt x="77" y="183"/>
                    <a:pt x="77" y="183"/>
                  </a:cubicBezTo>
                  <a:cubicBezTo>
                    <a:pt x="77" y="183"/>
                    <a:pt x="77" y="183"/>
                    <a:pt x="78" y="183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77" y="174"/>
                    <a:pt x="77" y="174"/>
                    <a:pt x="77" y="174"/>
                  </a:cubicBezTo>
                  <a:cubicBezTo>
                    <a:pt x="81" y="164"/>
                    <a:pt x="81" y="164"/>
                    <a:pt x="81" y="164"/>
                  </a:cubicBezTo>
                  <a:cubicBezTo>
                    <a:pt x="81" y="164"/>
                    <a:pt x="81" y="164"/>
                    <a:pt x="81" y="164"/>
                  </a:cubicBezTo>
                  <a:cubicBezTo>
                    <a:pt x="79" y="161"/>
                    <a:pt x="79" y="161"/>
                    <a:pt x="79" y="16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84" y="148"/>
                    <a:pt x="84" y="148"/>
                    <a:pt x="84" y="148"/>
                  </a:cubicBezTo>
                  <a:cubicBezTo>
                    <a:pt x="84" y="148"/>
                    <a:pt x="84" y="148"/>
                    <a:pt x="84" y="147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4" y="113"/>
                    <a:pt x="124" y="113"/>
                    <a:pt x="124" y="113"/>
                  </a:cubicBezTo>
                  <a:cubicBezTo>
                    <a:pt x="124" y="113"/>
                    <a:pt x="124" y="113"/>
                    <a:pt x="124" y="113"/>
                  </a:cubicBezTo>
                  <a:cubicBezTo>
                    <a:pt x="124" y="108"/>
                    <a:pt x="124" y="108"/>
                    <a:pt x="124" y="108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7" y="107"/>
                    <a:pt x="137" y="107"/>
                    <a:pt x="137" y="106"/>
                  </a:cubicBezTo>
                  <a:close/>
                </a:path>
              </a:pathLst>
            </a:custGeom>
            <a:solidFill>
              <a:schemeClr val="accent5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8" name="Freeform 510">
              <a:extLst>
                <a:ext uri="{FF2B5EF4-FFF2-40B4-BE49-F238E27FC236}">
                  <a16:creationId xmlns:a16="http://schemas.microsoft.com/office/drawing/2014/main" id="{3A898AD5-255E-CB15-B06A-4BA66D09E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044" y="3734362"/>
              <a:ext cx="14840" cy="659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09" name="Freeform 511">
              <a:extLst>
                <a:ext uri="{FF2B5EF4-FFF2-40B4-BE49-F238E27FC236}">
                  <a16:creationId xmlns:a16="http://schemas.microsoft.com/office/drawing/2014/main" id="{7EAF56D9-9B31-E36D-2E10-1BC445742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871" y="3686544"/>
              <a:ext cx="37925" cy="8574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7" y="19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10" y="17"/>
                </a:cxn>
                <a:cxn ang="0">
                  <a:pos x="10" y="6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</a:cxnLst>
              <a:rect l="0" t="0" r="r" b="b"/>
              <a:pathLst>
                <a:path w="10" h="2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0" name="Rectangle 512">
              <a:extLst>
                <a:ext uri="{FF2B5EF4-FFF2-40B4-BE49-F238E27FC236}">
                  <a16:creationId xmlns:a16="http://schemas.microsoft.com/office/drawing/2014/main" id="{0450114D-1D80-882D-A5E9-A3565784E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337" y="480119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1" name="Freeform 513">
              <a:extLst>
                <a:ext uri="{FF2B5EF4-FFF2-40B4-BE49-F238E27FC236}">
                  <a16:creationId xmlns:a16="http://schemas.microsoft.com/office/drawing/2014/main" id="{438348A9-6352-CEA1-1124-A6226A93D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711" y="3675002"/>
              <a:ext cx="11542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0" y="0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2" name="Freeform 514">
              <a:extLst>
                <a:ext uri="{FF2B5EF4-FFF2-40B4-BE49-F238E27FC236}">
                  <a16:creationId xmlns:a16="http://schemas.microsoft.com/office/drawing/2014/main" id="{6509CF92-2503-4A6B-F720-BCBEFEC1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350" y="4669283"/>
              <a:ext cx="108827" cy="135209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2" y="5"/>
                </a:cxn>
                <a:cxn ang="0">
                  <a:pos x="10" y="5"/>
                </a:cxn>
                <a:cxn ang="0">
                  <a:pos x="8" y="7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16"/>
                </a:cxn>
                <a:cxn ang="0">
                  <a:pos x="8" y="26"/>
                </a:cxn>
                <a:cxn ang="0">
                  <a:pos x="22" y="35"/>
                </a:cxn>
                <a:cxn ang="0">
                  <a:pos x="22" y="35"/>
                </a:cxn>
                <a:cxn ang="0">
                  <a:pos x="22" y="35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5" y="34"/>
                </a:cxn>
                <a:cxn ang="0">
                  <a:pos x="25" y="34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7" y="35"/>
                </a:cxn>
                <a:cxn ang="0">
                  <a:pos x="27" y="35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2" y="23"/>
                </a:cxn>
                <a:cxn ang="0">
                  <a:pos x="22" y="11"/>
                </a:cxn>
                <a:cxn ang="0">
                  <a:pos x="19" y="7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35"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3" name="Oval 515">
              <a:extLst>
                <a:ext uri="{FF2B5EF4-FFF2-40B4-BE49-F238E27FC236}">
                  <a16:creationId xmlns:a16="http://schemas.microsoft.com/office/drawing/2014/main" id="{1FF79EB5-88BB-1F68-858C-55CFA4282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866" y="4286741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4" name="Freeform 516">
              <a:extLst>
                <a:ext uri="{FF2B5EF4-FFF2-40B4-BE49-F238E27FC236}">
                  <a16:creationId xmlns:a16="http://schemas.microsoft.com/office/drawing/2014/main" id="{66507376-6D1C-1387-ACEA-165A554F7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581" y="480449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5" name="Freeform 517">
              <a:extLst>
                <a:ext uri="{FF2B5EF4-FFF2-40B4-BE49-F238E27FC236}">
                  <a16:creationId xmlns:a16="http://schemas.microsoft.com/office/drawing/2014/main" id="{8FA942E1-E0D7-6E62-856E-DE02670FD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337" y="4801195"/>
              <a:ext cx="8244" cy="329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6" name="Freeform 518">
              <a:extLst>
                <a:ext uri="{FF2B5EF4-FFF2-40B4-BE49-F238E27FC236}">
                  <a16:creationId xmlns:a16="http://schemas.microsoft.com/office/drawing/2014/main" id="{E161F198-8DE2-40E9-1EE9-722B94948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90" y="4801195"/>
              <a:ext cx="13191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7" name="Freeform 519">
              <a:extLst>
                <a:ext uri="{FF2B5EF4-FFF2-40B4-BE49-F238E27FC236}">
                  <a16:creationId xmlns:a16="http://schemas.microsoft.com/office/drawing/2014/main" id="{A544078C-E700-C4A0-AC21-BCE2C85AD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80" y="2908267"/>
              <a:ext cx="16489" cy="11542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10" y="0"/>
                </a:cxn>
                <a:cxn ang="0">
                  <a:pos x="0" y="7"/>
                </a:cxn>
                <a:cxn ang="0">
                  <a:pos x="5" y="7"/>
                </a:cxn>
              </a:cxnLst>
              <a:rect l="0" t="0" r="r" b="b"/>
              <a:pathLst>
                <a:path w="10" h="7">
                  <a:moveTo>
                    <a:pt x="5" y="7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8" name="Freeform 520">
              <a:extLst>
                <a:ext uri="{FF2B5EF4-FFF2-40B4-BE49-F238E27FC236}">
                  <a16:creationId xmlns:a16="http://schemas.microsoft.com/office/drawing/2014/main" id="{3E1A4F15-78FD-3F91-453E-282DA892E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853" y="3031934"/>
              <a:ext cx="23084" cy="4781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4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1" y="12"/>
                </a:cxn>
                <a:cxn ang="0">
                  <a:pos x="1" y="11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5" y="2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19" name="Freeform 521">
              <a:extLst>
                <a:ext uri="{FF2B5EF4-FFF2-40B4-BE49-F238E27FC236}">
                  <a16:creationId xmlns:a16="http://schemas.microsoft.com/office/drawing/2014/main" id="{7433008D-B8A3-AD32-D065-90721A561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725" y="2908267"/>
              <a:ext cx="11542" cy="23084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0" name="Freeform 522">
              <a:extLst>
                <a:ext uri="{FF2B5EF4-FFF2-40B4-BE49-F238E27FC236}">
                  <a16:creationId xmlns:a16="http://schemas.microsoft.com/office/drawing/2014/main" id="{64B29636-A451-9D97-F109-B375CADAA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633" y="6074139"/>
              <a:ext cx="16489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1" name="Freeform 523">
              <a:extLst>
                <a:ext uri="{FF2B5EF4-FFF2-40B4-BE49-F238E27FC236}">
                  <a16:creationId xmlns:a16="http://schemas.microsoft.com/office/drawing/2014/main" id="{F53AF401-CD6F-B9E7-1C80-451F9BDB7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4162" y="5767445"/>
              <a:ext cx="148400" cy="232494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28" y="29"/>
                </a:cxn>
                <a:cxn ang="0">
                  <a:pos x="20" y="19"/>
                </a:cxn>
                <a:cxn ang="0">
                  <a:pos x="18" y="17"/>
                </a:cxn>
                <a:cxn ang="0">
                  <a:pos x="18" y="17"/>
                </a:cxn>
                <a:cxn ang="0">
                  <a:pos x="17" y="22"/>
                </a:cxn>
                <a:cxn ang="0">
                  <a:pos x="17" y="20"/>
                </a:cxn>
                <a:cxn ang="0">
                  <a:pos x="15" y="17"/>
                </a:cxn>
                <a:cxn ang="0">
                  <a:pos x="11" y="13"/>
                </a:cxn>
                <a:cxn ang="0">
                  <a:pos x="12" y="12"/>
                </a:cxn>
                <a:cxn ang="0">
                  <a:pos x="10" y="7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10" y="19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24"/>
                </a:cxn>
                <a:cxn ang="0">
                  <a:pos x="13" y="30"/>
                </a:cxn>
                <a:cxn ang="0">
                  <a:pos x="12" y="36"/>
                </a:cxn>
                <a:cxn ang="0">
                  <a:pos x="7" y="40"/>
                </a:cxn>
                <a:cxn ang="0">
                  <a:pos x="16" y="47"/>
                </a:cxn>
                <a:cxn ang="0">
                  <a:pos x="13" y="57"/>
                </a:cxn>
                <a:cxn ang="0">
                  <a:pos x="13" y="57"/>
                </a:cxn>
                <a:cxn ang="0">
                  <a:pos x="18" y="60"/>
                </a:cxn>
                <a:cxn ang="0">
                  <a:pos x="26" y="50"/>
                </a:cxn>
                <a:cxn ang="0">
                  <a:pos x="28" y="44"/>
                </a:cxn>
                <a:cxn ang="0">
                  <a:pos x="29" y="39"/>
                </a:cxn>
                <a:cxn ang="0">
                  <a:pos x="35" y="39"/>
                </a:cxn>
                <a:cxn ang="0">
                  <a:pos x="37" y="34"/>
                </a:cxn>
                <a:cxn ang="0">
                  <a:pos x="38" y="27"/>
                </a:cxn>
                <a:cxn ang="0">
                  <a:pos x="35" y="25"/>
                </a:cxn>
              </a:cxnLst>
              <a:rect l="0" t="0" r="r" b="b"/>
              <a:pathLst>
                <a:path w="38" h="60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4" y="1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2"/>
                    <a:pt x="12" y="22"/>
                  </a:cubicBezTo>
                  <a:cubicBezTo>
                    <a:pt x="12" y="22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6"/>
                    <a:pt x="38" y="26"/>
                  </a:cubicBezTo>
                  <a:lnTo>
                    <a:pt x="35" y="2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2" name="Freeform 524">
              <a:extLst>
                <a:ext uri="{FF2B5EF4-FFF2-40B4-BE49-F238E27FC236}">
                  <a16:creationId xmlns:a16="http://schemas.microsoft.com/office/drawing/2014/main" id="{7AD2221D-21C8-5A41-B2AB-034FAC0F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4162" y="5962014"/>
              <a:ext cx="13191" cy="26382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3" name="Freeform 525">
              <a:extLst>
                <a:ext uri="{FF2B5EF4-FFF2-40B4-BE49-F238E27FC236}">
                  <a16:creationId xmlns:a16="http://schemas.microsoft.com/office/drawing/2014/main" id="{89D9999C-D313-46B5-17A8-2CC32F8D2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824" y="6085681"/>
              <a:ext cx="62658" cy="97285"/>
            </a:xfrm>
            <a:custGeom>
              <a:avLst/>
              <a:gdLst/>
              <a:ahLst/>
              <a:cxnLst>
                <a:cxn ang="0">
                  <a:pos x="11" y="18"/>
                </a:cxn>
                <a:cxn ang="0">
                  <a:pos x="4" y="23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4" y="23"/>
                </a:cxn>
                <a:cxn ang="0">
                  <a:pos x="11" y="1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1" y="18"/>
                </a:cxn>
              </a:cxnLst>
              <a:rect l="0" t="0" r="r" b="b"/>
              <a:pathLst>
                <a:path w="16" h="25">
                  <a:moveTo>
                    <a:pt x="11" y="18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4" name="Freeform 526">
              <a:extLst>
                <a:ext uri="{FF2B5EF4-FFF2-40B4-BE49-F238E27FC236}">
                  <a16:creationId xmlns:a16="http://schemas.microsoft.com/office/drawing/2014/main" id="{88F5C896-A572-2F32-C675-B0E61657B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491" y="5976854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5" name="Freeform 527">
              <a:extLst>
                <a:ext uri="{FF2B5EF4-FFF2-40B4-BE49-F238E27FC236}">
                  <a16:creationId xmlns:a16="http://schemas.microsoft.com/office/drawing/2014/main" id="{83D5B563-97A9-12D9-EF9D-F1E8148F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2464" y="6156584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6" name="Freeform 528">
              <a:extLst>
                <a:ext uri="{FF2B5EF4-FFF2-40B4-BE49-F238E27FC236}">
                  <a16:creationId xmlns:a16="http://schemas.microsoft.com/office/drawing/2014/main" id="{8F162EE4-5ED1-F141-399B-041AE015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8952" y="6113712"/>
              <a:ext cx="3298" cy="329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7" name="Freeform 529">
              <a:extLst>
                <a:ext uri="{FF2B5EF4-FFF2-40B4-BE49-F238E27FC236}">
                  <a16:creationId xmlns:a16="http://schemas.microsoft.com/office/drawing/2014/main" id="{F67900A7-CFA5-B974-CFBD-FE266C71F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9108" y="5981801"/>
              <a:ext cx="34627" cy="100582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9" y="1"/>
                </a:cxn>
                <a:cxn ang="0">
                  <a:pos x="9" y="2"/>
                </a:cxn>
                <a:cxn ang="0">
                  <a:pos x="9" y="7"/>
                </a:cxn>
                <a:cxn ang="0">
                  <a:pos x="4" y="16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" y="25"/>
                </a:cxn>
                <a:cxn ang="0">
                  <a:pos x="0" y="23"/>
                </a:cxn>
                <a:cxn ang="0">
                  <a:pos x="0" y="19"/>
                </a:cxn>
                <a:cxn ang="0">
                  <a:pos x="4" y="16"/>
                </a:cxn>
                <a:cxn ang="0">
                  <a:pos x="9" y="7"/>
                </a:cxn>
                <a:cxn ang="0">
                  <a:pos x="9" y="2"/>
                </a:cxn>
                <a:cxn ang="0">
                  <a:pos x="9" y="1"/>
                </a:cxn>
              </a:cxnLst>
              <a:rect l="0" t="0" r="r" b="b"/>
              <a:pathLst>
                <a:path w="9" h="26">
                  <a:moveTo>
                    <a:pt x="9" y="1"/>
                  </a:move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8" name="Freeform 530">
              <a:extLst>
                <a:ext uri="{FF2B5EF4-FFF2-40B4-BE49-F238E27FC236}">
                  <a16:creationId xmlns:a16="http://schemas.microsoft.com/office/drawing/2014/main" id="{F086C88F-D3F5-32D4-A233-DDF69C5D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077" y="6074139"/>
              <a:ext cx="16489" cy="1154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29" name="Freeform 531">
              <a:extLst>
                <a:ext uri="{FF2B5EF4-FFF2-40B4-BE49-F238E27FC236}">
                  <a16:creationId xmlns:a16="http://schemas.microsoft.com/office/drawing/2014/main" id="{57974999-316A-1294-E1B5-8AE3AB40D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166" y="5962014"/>
              <a:ext cx="194569" cy="220951"/>
            </a:xfrm>
            <a:custGeom>
              <a:avLst/>
              <a:gdLst/>
              <a:ahLst/>
              <a:cxnLst>
                <a:cxn ang="0">
                  <a:pos x="41" y="28"/>
                </a:cxn>
                <a:cxn ang="0">
                  <a:pos x="45" y="21"/>
                </a:cxn>
                <a:cxn ang="0">
                  <a:pos x="50" y="7"/>
                </a:cxn>
                <a:cxn ang="0">
                  <a:pos x="50" y="5"/>
                </a:cxn>
                <a:cxn ang="0">
                  <a:pos x="49" y="5"/>
                </a:cxn>
                <a:cxn ang="0">
                  <a:pos x="48" y="5"/>
                </a:cxn>
                <a:cxn ang="0">
                  <a:pos x="48" y="5"/>
                </a:cxn>
                <a:cxn ang="0">
                  <a:pos x="48" y="5"/>
                </a:cxn>
                <a:cxn ang="0">
                  <a:pos x="48" y="4"/>
                </a:cxn>
                <a:cxn ang="0">
                  <a:pos x="47" y="4"/>
                </a:cxn>
                <a:cxn ang="0">
                  <a:pos x="43" y="7"/>
                </a:cxn>
                <a:cxn ang="0">
                  <a:pos x="40" y="0"/>
                </a:cxn>
                <a:cxn ang="0">
                  <a:pos x="39" y="0"/>
                </a:cxn>
                <a:cxn ang="0">
                  <a:pos x="35" y="9"/>
                </a:cxn>
                <a:cxn ang="0">
                  <a:pos x="28" y="20"/>
                </a:cxn>
                <a:cxn ang="0">
                  <a:pos x="10" y="31"/>
                </a:cxn>
                <a:cxn ang="0">
                  <a:pos x="6" y="38"/>
                </a:cxn>
                <a:cxn ang="0">
                  <a:pos x="6" y="40"/>
                </a:cxn>
                <a:cxn ang="0">
                  <a:pos x="5" y="39"/>
                </a:cxn>
                <a:cxn ang="0">
                  <a:pos x="5" y="39"/>
                </a:cxn>
                <a:cxn ang="0">
                  <a:pos x="3" y="40"/>
                </a:cxn>
                <a:cxn ang="0">
                  <a:pos x="3" y="42"/>
                </a:cxn>
                <a:cxn ang="0">
                  <a:pos x="3" y="43"/>
                </a:cxn>
                <a:cxn ang="0">
                  <a:pos x="2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0" y="49"/>
                </a:cxn>
                <a:cxn ang="0">
                  <a:pos x="1" y="49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1" y="50"/>
                </a:cxn>
                <a:cxn ang="0">
                  <a:pos x="1" y="50"/>
                </a:cxn>
                <a:cxn ang="0">
                  <a:pos x="1" y="51"/>
                </a:cxn>
                <a:cxn ang="0">
                  <a:pos x="7" y="52"/>
                </a:cxn>
                <a:cxn ang="0">
                  <a:pos x="8" y="53"/>
                </a:cxn>
                <a:cxn ang="0">
                  <a:pos x="16" y="57"/>
                </a:cxn>
                <a:cxn ang="0">
                  <a:pos x="16" y="57"/>
                </a:cxn>
                <a:cxn ang="0">
                  <a:pos x="27" y="50"/>
                </a:cxn>
                <a:cxn ang="0">
                  <a:pos x="32" y="32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29"/>
                </a:cxn>
                <a:cxn ang="0">
                  <a:pos x="43" y="31"/>
                </a:cxn>
                <a:cxn ang="0">
                  <a:pos x="43" y="31"/>
                </a:cxn>
              </a:cxnLst>
              <a:rect l="0" t="0" r="r" b="b"/>
              <a:pathLst>
                <a:path w="50" h="57">
                  <a:moveTo>
                    <a:pt x="43" y="30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1" y="51"/>
                    <a:pt x="1" y="51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2"/>
                    <a:pt x="1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4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0" name="Freeform 532">
              <a:extLst>
                <a:ext uri="{FF2B5EF4-FFF2-40B4-BE49-F238E27FC236}">
                  <a16:creationId xmlns:a16="http://schemas.microsoft.com/office/drawing/2014/main" id="{D400F61F-BB03-2CB8-FE20-6E58721FA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2250" y="6179668"/>
              <a:ext cx="19787" cy="2308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1" name="Freeform 533">
              <a:extLst>
                <a:ext uri="{FF2B5EF4-FFF2-40B4-BE49-F238E27FC236}">
                  <a16:creationId xmlns:a16="http://schemas.microsoft.com/office/drawing/2014/main" id="{8F6B07EC-6179-BB84-16DC-5D111ECB2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326" y="6328068"/>
              <a:ext cx="11542" cy="1484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2" name="Freeform 534">
              <a:extLst>
                <a:ext uri="{FF2B5EF4-FFF2-40B4-BE49-F238E27FC236}">
                  <a16:creationId xmlns:a16="http://schemas.microsoft.com/office/drawing/2014/main" id="{238CF2D8-5EB3-D774-5A43-30C1BAACE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075" y="5112835"/>
              <a:ext cx="1028908" cy="806308"/>
            </a:xfrm>
            <a:custGeom>
              <a:avLst/>
              <a:gdLst/>
              <a:ahLst/>
              <a:cxnLst>
                <a:cxn ang="0">
                  <a:pos x="245" y="79"/>
                </a:cxn>
                <a:cxn ang="0">
                  <a:pos x="240" y="77"/>
                </a:cxn>
                <a:cxn ang="0">
                  <a:pos x="233" y="65"/>
                </a:cxn>
                <a:cxn ang="0">
                  <a:pos x="220" y="57"/>
                </a:cxn>
                <a:cxn ang="0">
                  <a:pos x="214" y="41"/>
                </a:cxn>
                <a:cxn ang="0">
                  <a:pos x="201" y="25"/>
                </a:cxn>
                <a:cxn ang="0">
                  <a:pos x="193" y="7"/>
                </a:cxn>
                <a:cxn ang="0">
                  <a:pos x="189" y="2"/>
                </a:cxn>
                <a:cxn ang="0">
                  <a:pos x="183" y="39"/>
                </a:cxn>
                <a:cxn ang="0">
                  <a:pos x="163" y="40"/>
                </a:cxn>
                <a:cxn ang="0">
                  <a:pos x="146" y="29"/>
                </a:cxn>
                <a:cxn ang="0">
                  <a:pos x="149" y="18"/>
                </a:cxn>
                <a:cxn ang="0">
                  <a:pos x="152" y="17"/>
                </a:cxn>
                <a:cxn ang="0">
                  <a:pos x="154" y="11"/>
                </a:cxn>
                <a:cxn ang="0">
                  <a:pos x="151" y="8"/>
                </a:cxn>
                <a:cxn ang="0">
                  <a:pos x="148" y="8"/>
                </a:cxn>
                <a:cxn ang="0">
                  <a:pos x="134" y="7"/>
                </a:cxn>
                <a:cxn ang="0">
                  <a:pos x="127" y="6"/>
                </a:cxn>
                <a:cxn ang="0">
                  <a:pos x="122" y="3"/>
                </a:cxn>
                <a:cxn ang="0">
                  <a:pos x="126" y="7"/>
                </a:cxn>
                <a:cxn ang="0">
                  <a:pos x="115" y="12"/>
                </a:cxn>
                <a:cxn ang="0">
                  <a:pos x="110" y="14"/>
                </a:cxn>
                <a:cxn ang="0">
                  <a:pos x="108" y="19"/>
                </a:cxn>
                <a:cxn ang="0">
                  <a:pos x="106" y="28"/>
                </a:cxn>
                <a:cxn ang="0">
                  <a:pos x="98" y="27"/>
                </a:cxn>
                <a:cxn ang="0">
                  <a:pos x="84" y="23"/>
                </a:cxn>
                <a:cxn ang="0">
                  <a:pos x="82" y="26"/>
                </a:cxn>
                <a:cxn ang="0">
                  <a:pos x="77" y="26"/>
                </a:cxn>
                <a:cxn ang="0">
                  <a:pos x="77" y="31"/>
                </a:cxn>
                <a:cxn ang="0">
                  <a:pos x="72" y="39"/>
                </a:cxn>
                <a:cxn ang="0">
                  <a:pos x="67" y="37"/>
                </a:cxn>
                <a:cxn ang="0">
                  <a:pos x="63" y="38"/>
                </a:cxn>
                <a:cxn ang="0">
                  <a:pos x="57" y="45"/>
                </a:cxn>
                <a:cxn ang="0">
                  <a:pos x="41" y="62"/>
                </a:cxn>
                <a:cxn ang="0">
                  <a:pos x="22" y="66"/>
                </a:cxn>
                <a:cxn ang="0">
                  <a:pos x="6" y="75"/>
                </a:cxn>
                <a:cxn ang="0">
                  <a:pos x="3" y="86"/>
                </a:cxn>
                <a:cxn ang="0">
                  <a:pos x="3" y="105"/>
                </a:cxn>
                <a:cxn ang="0">
                  <a:pos x="0" y="106"/>
                </a:cxn>
                <a:cxn ang="0">
                  <a:pos x="11" y="129"/>
                </a:cxn>
                <a:cxn ang="0">
                  <a:pos x="12" y="162"/>
                </a:cxn>
                <a:cxn ang="0">
                  <a:pos x="31" y="174"/>
                </a:cxn>
                <a:cxn ang="0">
                  <a:pos x="41" y="169"/>
                </a:cxn>
                <a:cxn ang="0">
                  <a:pos x="97" y="150"/>
                </a:cxn>
                <a:cxn ang="0">
                  <a:pos x="125" y="150"/>
                </a:cxn>
                <a:cxn ang="0">
                  <a:pos x="132" y="151"/>
                </a:cxn>
                <a:cxn ang="0">
                  <a:pos x="145" y="169"/>
                </a:cxn>
                <a:cxn ang="0">
                  <a:pos x="143" y="170"/>
                </a:cxn>
                <a:cxn ang="0">
                  <a:pos x="152" y="166"/>
                </a:cxn>
                <a:cxn ang="0">
                  <a:pos x="158" y="166"/>
                </a:cxn>
                <a:cxn ang="0">
                  <a:pos x="155" y="175"/>
                </a:cxn>
                <a:cxn ang="0">
                  <a:pos x="163" y="178"/>
                </a:cxn>
                <a:cxn ang="0">
                  <a:pos x="170" y="179"/>
                </a:cxn>
                <a:cxn ang="0">
                  <a:pos x="185" y="200"/>
                </a:cxn>
                <a:cxn ang="0">
                  <a:pos x="197" y="204"/>
                </a:cxn>
                <a:cxn ang="0">
                  <a:pos x="207" y="196"/>
                </a:cxn>
                <a:cxn ang="0">
                  <a:pos x="210" y="200"/>
                </a:cxn>
                <a:cxn ang="0">
                  <a:pos x="218" y="204"/>
                </a:cxn>
                <a:cxn ang="0">
                  <a:pos x="228" y="197"/>
                </a:cxn>
                <a:cxn ang="0">
                  <a:pos x="245" y="175"/>
                </a:cxn>
                <a:cxn ang="0">
                  <a:pos x="257" y="153"/>
                </a:cxn>
              </a:cxnLst>
              <a:rect l="0" t="0" r="r" b="b"/>
              <a:pathLst>
                <a:path w="264" h="207">
                  <a:moveTo>
                    <a:pt x="261" y="104"/>
                  </a:moveTo>
                  <a:cubicBezTo>
                    <a:pt x="256" y="95"/>
                    <a:pt x="256" y="95"/>
                    <a:pt x="256" y="95"/>
                  </a:cubicBezTo>
                  <a:cubicBezTo>
                    <a:pt x="246" y="87"/>
                    <a:pt x="246" y="87"/>
                    <a:pt x="246" y="87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245" y="79"/>
                    <a:pt x="244" y="79"/>
                    <a:pt x="244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41" y="77"/>
                    <a:pt x="240" y="77"/>
                    <a:pt x="240" y="77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32" y="67"/>
                    <a:pt x="232" y="67"/>
                    <a:pt x="232" y="67"/>
                  </a:cubicBezTo>
                  <a:cubicBezTo>
                    <a:pt x="233" y="65"/>
                    <a:pt x="233" y="65"/>
                    <a:pt x="233" y="65"/>
                  </a:cubicBezTo>
                  <a:cubicBezTo>
                    <a:pt x="233" y="65"/>
                    <a:pt x="233" y="65"/>
                    <a:pt x="233" y="64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25" y="61"/>
                    <a:pt x="225" y="61"/>
                    <a:pt x="225" y="61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7"/>
                    <a:pt x="224" y="57"/>
                  </a:cubicBezTo>
                  <a:cubicBezTo>
                    <a:pt x="220" y="57"/>
                    <a:pt x="220" y="57"/>
                    <a:pt x="220" y="57"/>
                  </a:cubicBezTo>
                  <a:cubicBezTo>
                    <a:pt x="217" y="56"/>
                    <a:pt x="217" y="56"/>
                    <a:pt x="217" y="56"/>
                  </a:cubicBezTo>
                  <a:cubicBezTo>
                    <a:pt x="217" y="53"/>
                    <a:pt x="217" y="53"/>
                    <a:pt x="217" y="53"/>
                  </a:cubicBezTo>
                  <a:cubicBezTo>
                    <a:pt x="217" y="53"/>
                    <a:pt x="217" y="53"/>
                    <a:pt x="216" y="53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4" y="42"/>
                    <a:pt x="214" y="42"/>
                    <a:pt x="214" y="42"/>
                  </a:cubicBezTo>
                  <a:cubicBezTo>
                    <a:pt x="214" y="41"/>
                    <a:pt x="214" y="41"/>
                    <a:pt x="214" y="41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7" y="13"/>
                    <a:pt x="197" y="13"/>
                    <a:pt x="197" y="13"/>
                  </a:cubicBezTo>
                  <a:cubicBezTo>
                    <a:pt x="195" y="11"/>
                    <a:pt x="195" y="11"/>
                    <a:pt x="195" y="11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1"/>
                    <a:pt x="185" y="12"/>
                    <a:pt x="185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0" y="44"/>
                    <a:pt x="170" y="44"/>
                    <a:pt x="170" y="44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2" y="35"/>
                    <a:pt x="152" y="35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8"/>
                  </a:cubicBezTo>
                  <a:cubicBezTo>
                    <a:pt x="150" y="17"/>
                    <a:pt x="150" y="17"/>
                    <a:pt x="150" y="17"/>
                  </a:cubicBezTo>
                  <a:cubicBezTo>
                    <a:pt x="150" y="17"/>
                    <a:pt x="152" y="17"/>
                    <a:pt x="152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4"/>
                    <a:pt x="152" y="14"/>
                    <a:pt x="152" y="14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8"/>
                    <a:pt x="152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9"/>
                    <a:pt x="14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9"/>
                    <a:pt x="149" y="8"/>
                    <a:pt x="148" y="8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0" y="4"/>
                    <a:pt x="120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16" y="10"/>
                    <a:pt x="116" y="10"/>
                  </a:cubicBezTo>
                  <a:cubicBezTo>
                    <a:pt x="116" y="10"/>
                    <a:pt x="116" y="10"/>
                    <a:pt x="116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7" y="26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2"/>
                    <a:pt x="83" y="22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78" y="26"/>
                    <a:pt x="7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2" y="38"/>
                    <a:pt x="62" y="38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38" y="62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6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4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6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7"/>
                    <a:pt x="0" y="107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16" y="147"/>
                    <a:pt x="16" y="147"/>
                    <a:pt x="16" y="147"/>
                  </a:cubicBezTo>
                  <a:cubicBezTo>
                    <a:pt x="16" y="158"/>
                    <a:pt x="16" y="158"/>
                    <a:pt x="16" y="158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2" y="161"/>
                    <a:pt x="12" y="161"/>
                    <a:pt x="12" y="162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31" y="174"/>
                    <a:pt x="31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41" y="169"/>
                    <a:pt x="41" y="169"/>
                    <a:pt x="41" y="169"/>
                  </a:cubicBezTo>
                  <a:cubicBezTo>
                    <a:pt x="41" y="169"/>
                    <a:pt x="41" y="169"/>
                    <a:pt x="41" y="169"/>
                  </a:cubicBezTo>
                  <a:cubicBezTo>
                    <a:pt x="45" y="164"/>
                    <a:pt x="45" y="164"/>
                    <a:pt x="45" y="164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8" y="164"/>
                    <a:pt x="68" y="164"/>
                    <a:pt x="68" y="163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5" y="150"/>
                    <a:pt x="125" y="150"/>
                    <a:pt x="125" y="150"/>
                  </a:cubicBezTo>
                  <a:cubicBezTo>
                    <a:pt x="125" y="150"/>
                    <a:pt x="125" y="150"/>
                    <a:pt x="125" y="150"/>
                  </a:cubicBezTo>
                  <a:cubicBezTo>
                    <a:pt x="125" y="150"/>
                    <a:pt x="125" y="150"/>
                    <a:pt x="125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52"/>
                    <a:pt x="132" y="151"/>
                    <a:pt x="132" y="151"/>
                  </a:cubicBezTo>
                  <a:cubicBezTo>
                    <a:pt x="132" y="151"/>
                    <a:pt x="132" y="151"/>
                    <a:pt x="132" y="151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44" y="167"/>
                    <a:pt x="144" y="167"/>
                    <a:pt x="144" y="167"/>
                  </a:cubicBezTo>
                  <a:cubicBezTo>
                    <a:pt x="145" y="169"/>
                    <a:pt x="145" y="169"/>
                    <a:pt x="145" y="169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43" y="168"/>
                    <a:pt x="143" y="168"/>
                    <a:pt x="143" y="169"/>
                  </a:cubicBezTo>
                  <a:cubicBezTo>
                    <a:pt x="143" y="170"/>
                    <a:pt x="143" y="170"/>
                    <a:pt x="143" y="170"/>
                  </a:cubicBezTo>
                  <a:cubicBezTo>
                    <a:pt x="143" y="170"/>
                    <a:pt x="143" y="170"/>
                    <a:pt x="143" y="170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49" y="174"/>
                    <a:pt x="149" y="173"/>
                    <a:pt x="149" y="173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60" y="157"/>
                    <a:pt x="160" y="157"/>
                    <a:pt x="160" y="157"/>
                  </a:cubicBezTo>
                  <a:cubicBezTo>
                    <a:pt x="161" y="155"/>
                    <a:pt x="161" y="155"/>
                    <a:pt x="161" y="155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61" y="161"/>
                    <a:pt x="161" y="161"/>
                    <a:pt x="161" y="161"/>
                  </a:cubicBezTo>
                  <a:cubicBezTo>
                    <a:pt x="158" y="166"/>
                    <a:pt x="158" y="166"/>
                    <a:pt x="158" y="166"/>
                  </a:cubicBezTo>
                  <a:cubicBezTo>
                    <a:pt x="158" y="172"/>
                    <a:pt x="158" y="172"/>
                    <a:pt x="158" y="172"/>
                  </a:cubicBezTo>
                  <a:cubicBezTo>
                    <a:pt x="155" y="172"/>
                    <a:pt x="155" y="172"/>
                    <a:pt x="155" y="172"/>
                  </a:cubicBezTo>
                  <a:cubicBezTo>
                    <a:pt x="155" y="172"/>
                    <a:pt x="155" y="172"/>
                    <a:pt x="155" y="172"/>
                  </a:cubicBezTo>
                  <a:cubicBezTo>
                    <a:pt x="154" y="175"/>
                    <a:pt x="154" y="175"/>
                    <a:pt x="154" y="175"/>
                  </a:cubicBezTo>
                  <a:cubicBezTo>
                    <a:pt x="154" y="175"/>
                    <a:pt x="154" y="175"/>
                    <a:pt x="154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75"/>
                    <a:pt x="160" y="174"/>
                    <a:pt x="160" y="174"/>
                  </a:cubicBezTo>
                  <a:cubicBezTo>
                    <a:pt x="160" y="174"/>
                    <a:pt x="160" y="174"/>
                    <a:pt x="160" y="174"/>
                  </a:cubicBezTo>
                  <a:cubicBezTo>
                    <a:pt x="162" y="168"/>
                    <a:pt x="162" y="168"/>
                    <a:pt x="162" y="168"/>
                  </a:cubicBezTo>
                  <a:cubicBezTo>
                    <a:pt x="165" y="171"/>
                    <a:pt x="165" y="171"/>
                    <a:pt x="165" y="171"/>
                  </a:cubicBezTo>
                  <a:cubicBezTo>
                    <a:pt x="165" y="175"/>
                    <a:pt x="165" y="175"/>
                    <a:pt x="165" y="175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0" y="178"/>
                    <a:pt x="170" y="178"/>
                    <a:pt x="170" y="178"/>
                  </a:cubicBezTo>
                  <a:cubicBezTo>
                    <a:pt x="170" y="179"/>
                    <a:pt x="170" y="179"/>
                    <a:pt x="170" y="179"/>
                  </a:cubicBezTo>
                  <a:cubicBezTo>
                    <a:pt x="173" y="182"/>
                    <a:pt x="173" y="182"/>
                    <a:pt x="173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9"/>
                    <a:pt x="173" y="189"/>
                    <a:pt x="173" y="189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78" y="197"/>
                    <a:pt x="178" y="197"/>
                    <a:pt x="178" y="197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85" y="200"/>
                    <a:pt x="185" y="200"/>
                    <a:pt x="185" y="200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91" y="201"/>
                    <a:pt x="191" y="201"/>
                    <a:pt x="191" y="201"/>
                  </a:cubicBezTo>
                  <a:cubicBezTo>
                    <a:pt x="197" y="204"/>
                    <a:pt x="197" y="204"/>
                    <a:pt x="197" y="204"/>
                  </a:cubicBezTo>
                  <a:cubicBezTo>
                    <a:pt x="197" y="204"/>
                    <a:pt x="197" y="204"/>
                    <a:pt x="197" y="204"/>
                  </a:cubicBezTo>
                  <a:cubicBezTo>
                    <a:pt x="197" y="204"/>
                    <a:pt x="197" y="204"/>
                    <a:pt x="197" y="204"/>
                  </a:cubicBezTo>
                  <a:cubicBezTo>
                    <a:pt x="206" y="199"/>
                    <a:pt x="206" y="199"/>
                    <a:pt x="206" y="199"/>
                  </a:cubicBezTo>
                  <a:cubicBezTo>
                    <a:pt x="206" y="199"/>
                    <a:pt x="206" y="199"/>
                    <a:pt x="206" y="199"/>
                  </a:cubicBezTo>
                  <a:cubicBezTo>
                    <a:pt x="206" y="199"/>
                    <a:pt x="206" y="198"/>
                    <a:pt x="206" y="198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06" y="200"/>
                    <a:pt x="207" y="200"/>
                    <a:pt x="207" y="200"/>
                  </a:cubicBezTo>
                  <a:cubicBezTo>
                    <a:pt x="207" y="200"/>
                    <a:pt x="207" y="200"/>
                    <a:pt x="207" y="200"/>
                  </a:cubicBezTo>
                  <a:cubicBezTo>
                    <a:pt x="210" y="200"/>
                    <a:pt x="210" y="200"/>
                    <a:pt x="210" y="200"/>
                  </a:cubicBezTo>
                  <a:cubicBezTo>
                    <a:pt x="211" y="202"/>
                    <a:pt x="211" y="202"/>
                    <a:pt x="211" y="202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7" y="207"/>
                    <a:pt x="217" y="207"/>
                    <a:pt x="217" y="207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218" y="204"/>
                    <a:pt x="217" y="204"/>
                    <a:pt x="217" y="204"/>
                  </a:cubicBezTo>
                  <a:cubicBezTo>
                    <a:pt x="217" y="203"/>
                    <a:pt x="217" y="203"/>
                    <a:pt x="217" y="203"/>
                  </a:cubicBezTo>
                  <a:cubicBezTo>
                    <a:pt x="220" y="203"/>
                    <a:pt x="220" y="203"/>
                    <a:pt x="220" y="203"/>
                  </a:cubicBezTo>
                  <a:cubicBezTo>
                    <a:pt x="228" y="197"/>
                    <a:pt x="228" y="197"/>
                    <a:pt x="228" y="197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40" y="193"/>
                    <a:pt x="240" y="193"/>
                    <a:pt x="240" y="193"/>
                  </a:cubicBezTo>
                  <a:cubicBezTo>
                    <a:pt x="240" y="193"/>
                    <a:pt x="240" y="193"/>
                    <a:pt x="240" y="193"/>
                  </a:cubicBezTo>
                  <a:cubicBezTo>
                    <a:pt x="242" y="179"/>
                    <a:pt x="242" y="179"/>
                    <a:pt x="242" y="179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9" y="164"/>
                    <a:pt x="249" y="164"/>
                    <a:pt x="249" y="164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4" y="125"/>
                    <a:pt x="264" y="125"/>
                    <a:pt x="264" y="125"/>
                  </a:cubicBezTo>
                  <a:cubicBezTo>
                    <a:pt x="261" y="114"/>
                    <a:pt x="261" y="114"/>
                    <a:pt x="261" y="114"/>
                  </a:cubicBezTo>
                  <a:lnTo>
                    <a:pt x="261" y="10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3" name="Freeform 535">
              <a:extLst>
                <a:ext uri="{FF2B5EF4-FFF2-40B4-BE49-F238E27FC236}">
                  <a16:creationId xmlns:a16="http://schemas.microsoft.com/office/drawing/2014/main" id="{FDCABA6F-676E-EF53-4191-3997283F5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5729" y="5190333"/>
              <a:ext cx="14840" cy="1648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4" name="Freeform 536">
              <a:extLst>
                <a:ext uri="{FF2B5EF4-FFF2-40B4-BE49-F238E27FC236}">
                  <a16:creationId xmlns:a16="http://schemas.microsoft.com/office/drawing/2014/main" id="{74AF2E19-B98C-DD99-43EF-3DAFAB99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329" y="5139217"/>
              <a:ext cx="8244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5" name="Freeform 537">
              <a:extLst>
                <a:ext uri="{FF2B5EF4-FFF2-40B4-BE49-F238E27FC236}">
                  <a16:creationId xmlns:a16="http://schemas.microsoft.com/office/drawing/2014/main" id="{5FC4471E-FB8A-94AD-2E2A-1DFD30FC0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084" y="5127675"/>
              <a:ext cx="494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3" y="5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6" name="Freeform 538">
              <a:extLst>
                <a:ext uri="{FF2B5EF4-FFF2-40B4-BE49-F238E27FC236}">
                  <a16:creationId xmlns:a16="http://schemas.microsoft.com/office/drawing/2014/main" id="{D0ABF3CF-9939-0619-0803-7094DEFB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084" y="5124377"/>
              <a:ext cx="31329" cy="23084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5"/>
                </a:cxn>
              </a:cxnLst>
              <a:rect l="0" t="0" r="r" b="b"/>
              <a:pathLst>
                <a:path w="8" h="6">
                  <a:moveTo>
                    <a:pt x="4" y="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7" name="Freeform 539">
              <a:extLst>
                <a:ext uri="{FF2B5EF4-FFF2-40B4-BE49-F238E27FC236}">
                  <a16:creationId xmlns:a16="http://schemas.microsoft.com/office/drawing/2014/main" id="{781EE58C-2FC2-2E39-424B-4E8404CA3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489" y="5132622"/>
              <a:ext cx="14840" cy="11542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8" name="Freeform 540">
              <a:extLst>
                <a:ext uri="{FF2B5EF4-FFF2-40B4-BE49-F238E27FC236}">
                  <a16:creationId xmlns:a16="http://schemas.microsoft.com/office/drawing/2014/main" id="{55B22663-0ECC-0F9F-AF47-F6A9B952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31" y="5135920"/>
              <a:ext cx="3298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39" name="Freeform 541">
              <a:extLst>
                <a:ext uri="{FF2B5EF4-FFF2-40B4-BE49-F238E27FC236}">
                  <a16:creationId xmlns:a16="http://schemas.microsoft.com/office/drawing/2014/main" id="{3F75A708-E26A-8DBC-E999-4E8E0CDD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929" y="5261235"/>
              <a:ext cx="14840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0" name="Freeform 542">
              <a:extLst>
                <a:ext uri="{FF2B5EF4-FFF2-40B4-BE49-F238E27FC236}">
                  <a16:creationId xmlns:a16="http://schemas.microsoft.com/office/drawing/2014/main" id="{7A92A4D1-B271-1789-EA82-FAFC236D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7583" y="5938930"/>
              <a:ext cx="16489" cy="18138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1" name="Freeform 543">
              <a:extLst>
                <a:ext uri="{FF2B5EF4-FFF2-40B4-BE49-F238E27FC236}">
                  <a16:creationId xmlns:a16="http://schemas.microsoft.com/office/drawing/2014/main" id="{D28BB269-27FF-E2AF-2B1A-61014CA40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640" y="3520006"/>
              <a:ext cx="34627" cy="6596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9" y="1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2" name="Freeform 544">
              <a:extLst>
                <a:ext uri="{FF2B5EF4-FFF2-40B4-BE49-F238E27FC236}">
                  <a16:creationId xmlns:a16="http://schemas.microsoft.com/office/drawing/2014/main" id="{FDB2B41E-B9E0-F2A2-A2BC-71294B187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894" y="365191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3" name="Freeform 545">
              <a:extLst>
                <a:ext uri="{FF2B5EF4-FFF2-40B4-BE49-F238E27FC236}">
                  <a16:creationId xmlns:a16="http://schemas.microsoft.com/office/drawing/2014/main" id="{E5910274-B329-0772-F011-4B400F577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321" y="4083927"/>
              <a:ext cx="3298" cy="2308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4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4" name="Freeform 546">
              <a:extLst>
                <a:ext uri="{FF2B5EF4-FFF2-40B4-BE49-F238E27FC236}">
                  <a16:creationId xmlns:a16="http://schemas.microsoft.com/office/drawing/2014/main" id="{28E86609-3483-5CE7-5BC9-CDBE28A4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500" y="4224083"/>
              <a:ext cx="23084" cy="230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14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5" name="Rectangle 547">
              <a:extLst>
                <a:ext uri="{FF2B5EF4-FFF2-40B4-BE49-F238E27FC236}">
                  <a16:creationId xmlns:a16="http://schemas.microsoft.com/office/drawing/2014/main" id="{16EC17B6-580D-EF63-1D2F-C01955AA6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8618" y="408392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6" name="Freeform 548">
              <a:extLst>
                <a:ext uri="{FF2B5EF4-FFF2-40B4-BE49-F238E27FC236}">
                  <a16:creationId xmlns:a16="http://schemas.microsoft.com/office/drawing/2014/main" id="{8420BCE4-A7E9-F2BE-8297-45FF45329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630" y="4649497"/>
              <a:ext cx="8244" cy="65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7" name="Freeform 549">
              <a:extLst>
                <a:ext uri="{FF2B5EF4-FFF2-40B4-BE49-F238E27FC236}">
                  <a16:creationId xmlns:a16="http://schemas.microsoft.com/office/drawing/2014/main" id="{106A99E6-C864-A441-A9B7-F4EB90CC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4813" y="4558808"/>
              <a:ext cx="54413" cy="128614"/>
            </a:xfrm>
            <a:custGeom>
              <a:avLst/>
              <a:gdLst/>
              <a:ahLst/>
              <a:cxnLst>
                <a:cxn ang="0">
                  <a:pos x="14" y="32"/>
                </a:cxn>
                <a:cxn ang="0">
                  <a:pos x="13" y="29"/>
                </a:cxn>
                <a:cxn ang="0">
                  <a:pos x="12" y="16"/>
                </a:cxn>
                <a:cxn ang="0">
                  <a:pos x="10" y="8"/>
                </a:cxn>
                <a:cxn ang="0">
                  <a:pos x="7" y="5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4" y="12"/>
                </a:cxn>
                <a:cxn ang="0">
                  <a:pos x="5" y="28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14" y="32"/>
                </a:cxn>
              </a:cxnLst>
              <a:rect l="0" t="0" r="r" b="b"/>
              <a:pathLst>
                <a:path w="14" h="33">
                  <a:moveTo>
                    <a:pt x="14" y="32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8" name="Freeform 550">
              <a:extLst>
                <a:ext uri="{FF2B5EF4-FFF2-40B4-BE49-F238E27FC236}">
                  <a16:creationId xmlns:a16="http://schemas.microsoft.com/office/drawing/2014/main" id="{C6693A83-1165-9907-2DDD-DECA06278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613" y="4558808"/>
              <a:ext cx="113774" cy="168187"/>
            </a:xfrm>
            <a:custGeom>
              <a:avLst/>
              <a:gdLst/>
              <a:ahLst/>
              <a:cxnLst>
                <a:cxn ang="0">
                  <a:pos x="29" y="33"/>
                </a:cxn>
                <a:cxn ang="0">
                  <a:pos x="28" y="33"/>
                </a:cxn>
                <a:cxn ang="0">
                  <a:pos x="28" y="33"/>
                </a:cxn>
                <a:cxn ang="0">
                  <a:pos x="24" y="28"/>
                </a:cxn>
                <a:cxn ang="0">
                  <a:pos x="23" y="12"/>
                </a:cxn>
                <a:cxn ang="0">
                  <a:pos x="22" y="6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15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3" y="13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3" y="35"/>
                </a:cxn>
                <a:cxn ang="0">
                  <a:pos x="3" y="36"/>
                </a:cxn>
                <a:cxn ang="0">
                  <a:pos x="3" y="39"/>
                </a:cxn>
                <a:cxn ang="0">
                  <a:pos x="3" y="39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7" y="43"/>
                </a:cxn>
                <a:cxn ang="0">
                  <a:pos x="7" y="43"/>
                </a:cxn>
                <a:cxn ang="0">
                  <a:pos x="7" y="43"/>
                </a:cxn>
                <a:cxn ang="0">
                  <a:pos x="21" y="36"/>
                </a:cxn>
                <a:cxn ang="0">
                  <a:pos x="27" y="36"/>
                </a:cxn>
                <a:cxn ang="0">
                  <a:pos x="27" y="36"/>
                </a:cxn>
                <a:cxn ang="0">
                  <a:pos x="29" y="33"/>
                </a:cxn>
              </a:cxnLst>
              <a:rect l="0" t="0" r="r" b="b"/>
              <a:pathLst>
                <a:path w="29" h="43">
                  <a:moveTo>
                    <a:pt x="29" y="33"/>
                  </a:moveTo>
                  <a:cubicBezTo>
                    <a:pt x="29" y="33"/>
                    <a:pt x="29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3"/>
                    <a:pt x="29" y="33"/>
                    <a:pt x="29" y="3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49" name="Freeform 551">
              <a:extLst>
                <a:ext uri="{FF2B5EF4-FFF2-40B4-BE49-F238E27FC236}">
                  <a16:creationId xmlns:a16="http://schemas.microsoft.com/office/drawing/2014/main" id="{76CAC906-0306-7620-AF21-4874CD503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175" y="3783829"/>
              <a:ext cx="361107" cy="280312"/>
            </a:xfrm>
            <a:custGeom>
              <a:avLst/>
              <a:gdLst/>
              <a:ahLst/>
              <a:cxnLst>
                <a:cxn ang="0">
                  <a:pos x="93" y="10"/>
                </a:cxn>
                <a:cxn ang="0">
                  <a:pos x="87" y="10"/>
                </a:cxn>
                <a:cxn ang="0">
                  <a:pos x="84" y="8"/>
                </a:cxn>
                <a:cxn ang="0">
                  <a:pos x="71" y="11"/>
                </a:cxn>
                <a:cxn ang="0">
                  <a:pos x="69" y="4"/>
                </a:cxn>
                <a:cxn ang="0">
                  <a:pos x="67" y="0"/>
                </a:cxn>
                <a:cxn ang="0">
                  <a:pos x="64" y="6"/>
                </a:cxn>
                <a:cxn ang="0">
                  <a:pos x="58" y="7"/>
                </a:cxn>
                <a:cxn ang="0">
                  <a:pos x="54" y="10"/>
                </a:cxn>
                <a:cxn ang="0">
                  <a:pos x="46" y="10"/>
                </a:cxn>
                <a:cxn ang="0">
                  <a:pos x="39" y="9"/>
                </a:cxn>
                <a:cxn ang="0">
                  <a:pos x="32" y="10"/>
                </a:cxn>
                <a:cxn ang="0">
                  <a:pos x="26" y="17"/>
                </a:cxn>
                <a:cxn ang="0">
                  <a:pos x="17" y="23"/>
                </a:cxn>
                <a:cxn ang="0">
                  <a:pos x="14" y="27"/>
                </a:cxn>
                <a:cxn ang="0">
                  <a:pos x="4" y="24"/>
                </a:cxn>
                <a:cxn ang="0">
                  <a:pos x="2" y="34"/>
                </a:cxn>
                <a:cxn ang="0">
                  <a:pos x="0" y="35"/>
                </a:cxn>
                <a:cxn ang="0">
                  <a:pos x="1" y="40"/>
                </a:cxn>
                <a:cxn ang="0">
                  <a:pos x="0" y="45"/>
                </a:cxn>
                <a:cxn ang="0">
                  <a:pos x="5" y="55"/>
                </a:cxn>
                <a:cxn ang="0">
                  <a:pos x="8" y="58"/>
                </a:cxn>
                <a:cxn ang="0">
                  <a:pos x="2" y="68"/>
                </a:cxn>
                <a:cxn ang="0">
                  <a:pos x="12" y="72"/>
                </a:cxn>
                <a:cxn ang="0">
                  <a:pos x="23" y="72"/>
                </a:cxn>
                <a:cxn ang="0">
                  <a:pos x="29" y="70"/>
                </a:cxn>
                <a:cxn ang="0">
                  <a:pos x="38" y="68"/>
                </a:cxn>
                <a:cxn ang="0">
                  <a:pos x="41" y="58"/>
                </a:cxn>
                <a:cxn ang="0">
                  <a:pos x="46" y="56"/>
                </a:cxn>
                <a:cxn ang="0">
                  <a:pos x="52" y="53"/>
                </a:cxn>
                <a:cxn ang="0">
                  <a:pos x="57" y="53"/>
                </a:cxn>
                <a:cxn ang="0">
                  <a:pos x="58" y="44"/>
                </a:cxn>
                <a:cxn ang="0">
                  <a:pos x="61" y="36"/>
                </a:cxn>
                <a:cxn ang="0">
                  <a:pos x="69" y="34"/>
                </a:cxn>
                <a:cxn ang="0">
                  <a:pos x="72" y="27"/>
                </a:cxn>
                <a:cxn ang="0">
                  <a:pos x="69" y="20"/>
                </a:cxn>
                <a:cxn ang="0">
                  <a:pos x="79" y="14"/>
                </a:cxn>
                <a:cxn ang="0">
                  <a:pos x="91" y="12"/>
                </a:cxn>
                <a:cxn ang="0">
                  <a:pos x="90" y="11"/>
                </a:cxn>
                <a:cxn ang="0">
                  <a:pos x="92" y="10"/>
                </a:cxn>
              </a:cxnLst>
              <a:rect l="0" t="0" r="r" b="b"/>
              <a:pathLst>
                <a:path w="93" h="72">
                  <a:moveTo>
                    <a:pt x="92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2"/>
                    <a:pt x="90" y="12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lnTo>
                    <a:pt x="92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0" name="Freeform 552">
              <a:extLst>
                <a:ext uri="{FF2B5EF4-FFF2-40B4-BE49-F238E27FC236}">
                  <a16:creationId xmlns:a16="http://schemas.microsoft.com/office/drawing/2014/main" id="{98ED0C53-6547-5BBA-0E37-3C0BDC339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958" y="3698086"/>
              <a:ext cx="186325" cy="14510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7" y="22"/>
                </a:cxn>
                <a:cxn ang="0">
                  <a:pos x="42" y="23"/>
                </a:cxn>
                <a:cxn ang="0">
                  <a:pos x="42" y="22"/>
                </a:cxn>
                <a:cxn ang="0">
                  <a:pos x="40" y="19"/>
                </a:cxn>
                <a:cxn ang="0">
                  <a:pos x="40" y="19"/>
                </a:cxn>
                <a:cxn ang="0">
                  <a:pos x="41" y="13"/>
                </a:cxn>
                <a:cxn ang="0">
                  <a:pos x="41" y="13"/>
                </a:cxn>
                <a:cxn ang="0">
                  <a:pos x="32" y="15"/>
                </a:cxn>
                <a:cxn ang="0">
                  <a:pos x="29" y="14"/>
                </a:cxn>
                <a:cxn ang="0">
                  <a:pos x="29" y="13"/>
                </a:cxn>
                <a:cxn ang="0">
                  <a:pos x="28" y="13"/>
                </a:cxn>
                <a:cxn ang="0">
                  <a:pos x="26" y="12"/>
                </a:cxn>
                <a:cxn ang="0">
                  <a:pos x="23" y="13"/>
                </a:cxn>
                <a:cxn ang="0">
                  <a:pos x="20" y="12"/>
                </a:cxn>
                <a:cxn ang="0">
                  <a:pos x="13" y="12"/>
                </a:cxn>
                <a:cxn ang="0">
                  <a:pos x="13" y="9"/>
                </a:cxn>
                <a:cxn ang="0">
                  <a:pos x="18" y="8"/>
                </a:cxn>
                <a:cxn ang="0">
                  <a:pos x="20" y="9"/>
                </a:cxn>
                <a:cxn ang="0">
                  <a:pos x="20" y="9"/>
                </a:cxn>
                <a:cxn ang="0">
                  <a:pos x="21" y="9"/>
                </a:cxn>
                <a:cxn ang="0">
                  <a:pos x="23" y="7"/>
                </a:cxn>
                <a:cxn ang="0">
                  <a:pos x="23" y="7"/>
                </a:cxn>
                <a:cxn ang="0">
                  <a:pos x="23" y="7"/>
                </a:cxn>
                <a:cxn ang="0">
                  <a:pos x="21" y="7"/>
                </a:cxn>
                <a:cxn ang="0">
                  <a:pos x="20" y="4"/>
                </a:cxn>
                <a:cxn ang="0">
                  <a:pos x="22" y="2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5" y="3"/>
                </a:cxn>
                <a:cxn ang="0">
                  <a:pos x="13" y="3"/>
                </a:cxn>
                <a:cxn ang="0">
                  <a:pos x="12" y="4"/>
                </a:cxn>
                <a:cxn ang="0">
                  <a:pos x="12" y="7"/>
                </a:cxn>
                <a:cxn ang="0">
                  <a:pos x="9" y="8"/>
                </a:cxn>
                <a:cxn ang="0">
                  <a:pos x="7" y="12"/>
                </a:cxn>
                <a:cxn ang="0">
                  <a:pos x="1" y="12"/>
                </a:cxn>
                <a:cxn ang="0">
                  <a:pos x="0" y="14"/>
                </a:cxn>
                <a:cxn ang="0">
                  <a:pos x="2" y="17"/>
                </a:cxn>
                <a:cxn ang="0">
                  <a:pos x="5" y="17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3" y="29"/>
                </a:cxn>
                <a:cxn ang="0">
                  <a:pos x="1" y="32"/>
                </a:cxn>
                <a:cxn ang="0">
                  <a:pos x="4" y="35"/>
                </a:cxn>
                <a:cxn ang="0">
                  <a:pos x="9" y="32"/>
                </a:cxn>
                <a:cxn ang="0">
                  <a:pos x="12" y="34"/>
                </a:cxn>
                <a:cxn ang="0">
                  <a:pos x="13" y="29"/>
                </a:cxn>
                <a:cxn ang="0">
                  <a:pos x="17" y="30"/>
                </a:cxn>
                <a:cxn ang="0">
                  <a:pos x="19" y="29"/>
                </a:cxn>
                <a:cxn ang="0">
                  <a:pos x="18" y="27"/>
                </a:cxn>
                <a:cxn ang="0">
                  <a:pos x="22" y="22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6" y="27"/>
                </a:cxn>
                <a:cxn ang="0">
                  <a:pos x="26" y="33"/>
                </a:cxn>
                <a:cxn ang="0">
                  <a:pos x="27" y="37"/>
                </a:cxn>
                <a:cxn ang="0">
                  <a:pos x="39" y="30"/>
                </a:cxn>
                <a:cxn ang="0">
                  <a:pos x="41" y="31"/>
                </a:cxn>
                <a:cxn ang="0">
                  <a:pos x="42" y="33"/>
                </a:cxn>
                <a:cxn ang="0">
                  <a:pos x="45" y="32"/>
                </a:cxn>
                <a:cxn ang="0">
                  <a:pos x="48" y="32"/>
                </a:cxn>
                <a:cxn ang="0">
                  <a:pos x="47" y="23"/>
                </a:cxn>
              </a:cxnLst>
              <a:rect l="0" t="0" r="r" b="b"/>
              <a:pathLst>
                <a:path w="48" h="37">
                  <a:moveTo>
                    <a:pt x="47" y="23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2" y="23"/>
                    <a:pt x="42" y="23"/>
                  </a:cubicBezTo>
                  <a:cubicBezTo>
                    <a:pt x="42" y="23"/>
                    <a:pt x="42" y="22"/>
                    <a:pt x="42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32" y="15"/>
                    <a:pt x="32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47" y="2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1" name="Freeform 553">
              <a:extLst>
                <a:ext uri="{FF2B5EF4-FFF2-40B4-BE49-F238E27FC236}">
                  <a16:creationId xmlns:a16="http://schemas.microsoft.com/office/drawing/2014/main" id="{1540075E-039A-1AB2-0129-B2FCBC60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088" y="4586839"/>
              <a:ext cx="77498" cy="77498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0" y="11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11"/>
                </a:cxn>
                <a:cxn ang="0">
                  <a:pos x="19" y="7"/>
                </a:cxn>
                <a:cxn ang="0">
                  <a:pos x="19" y="7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3" y="14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6" y="1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8" y="15"/>
                </a:cxn>
                <a:cxn ang="0">
                  <a:pos x="18" y="15"/>
                </a:cxn>
                <a:cxn ang="0">
                  <a:pos x="18" y="13"/>
                </a:cxn>
                <a:cxn ang="0">
                  <a:pos x="20" y="13"/>
                </a:cxn>
                <a:cxn ang="0">
                  <a:pos x="20" y="12"/>
                </a:cxn>
                <a:cxn ang="0">
                  <a:pos x="20" y="11"/>
                </a:cxn>
              </a:cxnLst>
              <a:rect l="0" t="0" r="r" b="b"/>
              <a:pathLst>
                <a:path w="20" h="20"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2" name="Freeform 554">
              <a:extLst>
                <a:ext uri="{FF2B5EF4-FFF2-40B4-BE49-F238E27FC236}">
                  <a16:creationId xmlns:a16="http://schemas.microsoft.com/office/drawing/2014/main" id="{16806D10-AD83-3749-1A6E-E38A6F23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15" y="3637077"/>
              <a:ext cx="362756" cy="252280"/>
            </a:xfrm>
            <a:custGeom>
              <a:avLst/>
              <a:gdLst/>
              <a:ahLst/>
              <a:cxnLst>
                <a:cxn ang="0">
                  <a:pos x="86" y="39"/>
                </a:cxn>
                <a:cxn ang="0">
                  <a:pos x="76" y="33"/>
                </a:cxn>
                <a:cxn ang="0">
                  <a:pos x="67" y="26"/>
                </a:cxn>
                <a:cxn ang="0">
                  <a:pos x="60" y="13"/>
                </a:cxn>
                <a:cxn ang="0">
                  <a:pos x="51" y="13"/>
                </a:cxn>
                <a:cxn ang="0">
                  <a:pos x="51" y="9"/>
                </a:cxn>
                <a:cxn ang="0">
                  <a:pos x="49" y="5"/>
                </a:cxn>
                <a:cxn ang="0">
                  <a:pos x="41" y="0"/>
                </a:cxn>
                <a:cxn ang="0">
                  <a:pos x="38" y="2"/>
                </a:cxn>
                <a:cxn ang="0">
                  <a:pos x="37" y="3"/>
                </a:cxn>
                <a:cxn ang="0">
                  <a:pos x="32" y="6"/>
                </a:cxn>
                <a:cxn ang="0">
                  <a:pos x="31" y="13"/>
                </a:cxn>
                <a:cxn ang="0">
                  <a:pos x="24" y="13"/>
                </a:cxn>
                <a:cxn ang="0">
                  <a:pos x="15" y="6"/>
                </a:cxn>
                <a:cxn ang="0">
                  <a:pos x="5" y="5"/>
                </a:cxn>
                <a:cxn ang="0">
                  <a:pos x="2" y="16"/>
                </a:cxn>
                <a:cxn ang="0">
                  <a:pos x="2" y="26"/>
                </a:cxn>
                <a:cxn ang="0">
                  <a:pos x="3" y="26"/>
                </a:cxn>
                <a:cxn ang="0">
                  <a:pos x="6" y="25"/>
                </a:cxn>
                <a:cxn ang="0">
                  <a:pos x="6" y="27"/>
                </a:cxn>
                <a:cxn ang="0">
                  <a:pos x="6" y="27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8" y="38"/>
                </a:cxn>
                <a:cxn ang="0">
                  <a:pos x="9" y="46"/>
                </a:cxn>
                <a:cxn ang="0">
                  <a:pos x="9" y="46"/>
                </a:cxn>
                <a:cxn ang="0">
                  <a:pos x="19" y="41"/>
                </a:cxn>
                <a:cxn ang="0">
                  <a:pos x="31" y="39"/>
                </a:cxn>
                <a:cxn ang="0">
                  <a:pos x="44" y="45"/>
                </a:cxn>
                <a:cxn ang="0">
                  <a:pos x="46" y="48"/>
                </a:cxn>
                <a:cxn ang="0">
                  <a:pos x="57" y="53"/>
                </a:cxn>
                <a:cxn ang="0">
                  <a:pos x="58" y="60"/>
                </a:cxn>
                <a:cxn ang="0">
                  <a:pos x="59" y="63"/>
                </a:cxn>
                <a:cxn ang="0">
                  <a:pos x="69" y="63"/>
                </a:cxn>
                <a:cxn ang="0">
                  <a:pos x="69" y="60"/>
                </a:cxn>
                <a:cxn ang="0">
                  <a:pos x="81" y="48"/>
                </a:cxn>
                <a:cxn ang="0">
                  <a:pos x="87" y="46"/>
                </a:cxn>
                <a:cxn ang="0">
                  <a:pos x="92" y="43"/>
                </a:cxn>
                <a:cxn ang="0">
                  <a:pos x="88" y="39"/>
                </a:cxn>
              </a:cxnLst>
              <a:rect l="0" t="0" r="r" b="b"/>
              <a:pathLst>
                <a:path w="93" h="65">
                  <a:moveTo>
                    <a:pt x="88" y="39"/>
                  </a:moveTo>
                  <a:cubicBezTo>
                    <a:pt x="86" y="39"/>
                    <a:pt x="86" y="39"/>
                    <a:pt x="86" y="39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15" y="6"/>
                    <a:pt x="15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30" y="38"/>
                    <a:pt x="30" y="38"/>
                  </a:cubicBezTo>
                  <a:cubicBezTo>
                    <a:pt x="30" y="38"/>
                    <a:pt x="31" y="39"/>
                    <a:pt x="31" y="39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5" y="45"/>
                    <a:pt x="45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3" y="41"/>
                    <a:pt x="93" y="41"/>
                    <a:pt x="93" y="41"/>
                  </a:cubicBezTo>
                  <a:lnTo>
                    <a:pt x="88" y="3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3" name="Freeform 555">
              <a:extLst>
                <a:ext uri="{FF2B5EF4-FFF2-40B4-BE49-F238E27FC236}">
                  <a16:creationId xmlns:a16="http://schemas.microsoft.com/office/drawing/2014/main" id="{07171D93-6A75-7938-4E14-22ADCA285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073" y="3620588"/>
              <a:ext cx="275365" cy="136858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6" y="15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9" y="18"/>
                </a:cxn>
                <a:cxn ang="0">
                  <a:pos x="13" y="19"/>
                </a:cxn>
                <a:cxn ang="0">
                  <a:pos x="15" y="16"/>
                </a:cxn>
                <a:cxn ang="0">
                  <a:pos x="18" y="20"/>
                </a:cxn>
                <a:cxn ang="0">
                  <a:pos x="25" y="22"/>
                </a:cxn>
                <a:cxn ang="0">
                  <a:pos x="16" y="27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8" y="29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5" y="28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7" y="32"/>
                </a:cxn>
                <a:cxn ang="0">
                  <a:pos x="10" y="33"/>
                </a:cxn>
                <a:cxn ang="0">
                  <a:pos x="13" y="32"/>
                </a:cxn>
                <a:cxn ang="0">
                  <a:pos x="15" y="33"/>
                </a:cxn>
                <a:cxn ang="0">
                  <a:pos x="16" y="33"/>
                </a:cxn>
                <a:cxn ang="0">
                  <a:pos x="16" y="34"/>
                </a:cxn>
                <a:cxn ang="0">
                  <a:pos x="19" y="35"/>
                </a:cxn>
                <a:cxn ang="0">
                  <a:pos x="28" y="33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4" y="27"/>
                </a:cxn>
                <a:cxn ang="0">
                  <a:pos x="35" y="25"/>
                </a:cxn>
                <a:cxn ang="0">
                  <a:pos x="35" y="25"/>
                </a:cxn>
                <a:cxn ang="0">
                  <a:pos x="44" y="26"/>
                </a:cxn>
                <a:cxn ang="0">
                  <a:pos x="48" y="22"/>
                </a:cxn>
                <a:cxn ang="0">
                  <a:pos x="57" y="20"/>
                </a:cxn>
                <a:cxn ang="0">
                  <a:pos x="59" y="17"/>
                </a:cxn>
                <a:cxn ang="0">
                  <a:pos x="69" y="12"/>
                </a:cxn>
                <a:cxn ang="0">
                  <a:pos x="71" y="8"/>
                </a:cxn>
                <a:cxn ang="0">
                  <a:pos x="71" y="7"/>
                </a:cxn>
                <a:cxn ang="0">
                  <a:pos x="66" y="7"/>
                </a:cxn>
                <a:cxn ang="0">
                  <a:pos x="65" y="4"/>
                </a:cxn>
                <a:cxn ang="0">
                  <a:pos x="50" y="2"/>
                </a:cxn>
                <a:cxn ang="0">
                  <a:pos x="45" y="3"/>
                </a:cxn>
                <a:cxn ang="0">
                  <a:pos x="34" y="3"/>
                </a:cxn>
                <a:cxn ang="0">
                  <a:pos x="31" y="0"/>
                </a:cxn>
                <a:cxn ang="0">
                  <a:pos x="26" y="3"/>
                </a:cxn>
                <a:cxn ang="0">
                  <a:pos x="25" y="7"/>
                </a:cxn>
                <a:cxn ang="0">
                  <a:pos x="18" y="4"/>
                </a:cxn>
                <a:cxn ang="0">
                  <a:pos x="14" y="4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9" y="9"/>
                </a:cxn>
                <a:cxn ang="0">
                  <a:pos x="12" y="9"/>
                </a:cxn>
                <a:cxn ang="0">
                  <a:pos x="11" y="11"/>
                </a:cxn>
              </a:cxnLst>
              <a:rect l="0" t="0" r="r" b="b"/>
              <a:pathLst>
                <a:path w="71" h="35">
                  <a:moveTo>
                    <a:pt x="11" y="11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27" y="33"/>
                    <a:pt x="28" y="3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44" y="26"/>
                    <a:pt x="44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1" y="1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4" name="Freeform 556">
              <a:extLst>
                <a:ext uri="{FF2B5EF4-FFF2-40B4-BE49-F238E27FC236}">
                  <a16:creationId xmlns:a16="http://schemas.microsoft.com/office/drawing/2014/main" id="{446F5CD8-4FC1-08B8-F4F2-74139BDB5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63" y="3149005"/>
              <a:ext cx="1032206" cy="549081"/>
            </a:xfrm>
            <a:custGeom>
              <a:avLst/>
              <a:gdLst/>
              <a:ahLst/>
              <a:cxnLst>
                <a:cxn ang="0">
                  <a:pos x="252" y="62"/>
                </a:cxn>
                <a:cxn ang="0">
                  <a:pos x="241" y="48"/>
                </a:cxn>
                <a:cxn ang="0">
                  <a:pos x="235" y="51"/>
                </a:cxn>
                <a:cxn ang="0">
                  <a:pos x="223" y="45"/>
                </a:cxn>
                <a:cxn ang="0">
                  <a:pos x="219" y="50"/>
                </a:cxn>
                <a:cxn ang="0">
                  <a:pos x="197" y="13"/>
                </a:cxn>
                <a:cxn ang="0">
                  <a:pos x="183" y="21"/>
                </a:cxn>
                <a:cxn ang="0">
                  <a:pos x="175" y="22"/>
                </a:cxn>
                <a:cxn ang="0">
                  <a:pos x="175" y="17"/>
                </a:cxn>
                <a:cxn ang="0">
                  <a:pos x="170" y="15"/>
                </a:cxn>
                <a:cxn ang="0">
                  <a:pos x="168" y="16"/>
                </a:cxn>
                <a:cxn ang="0">
                  <a:pos x="166" y="14"/>
                </a:cxn>
                <a:cxn ang="0">
                  <a:pos x="161" y="8"/>
                </a:cxn>
                <a:cxn ang="0">
                  <a:pos x="154" y="3"/>
                </a:cxn>
                <a:cxn ang="0">
                  <a:pos x="142" y="5"/>
                </a:cxn>
                <a:cxn ang="0">
                  <a:pos x="117" y="12"/>
                </a:cxn>
                <a:cxn ang="0">
                  <a:pos x="112" y="13"/>
                </a:cxn>
                <a:cxn ang="0">
                  <a:pos x="104" y="17"/>
                </a:cxn>
                <a:cxn ang="0">
                  <a:pos x="96" y="17"/>
                </a:cxn>
                <a:cxn ang="0">
                  <a:pos x="98" y="20"/>
                </a:cxn>
                <a:cxn ang="0">
                  <a:pos x="102" y="26"/>
                </a:cxn>
                <a:cxn ang="0">
                  <a:pos x="95" y="32"/>
                </a:cxn>
                <a:cxn ang="0">
                  <a:pos x="90" y="39"/>
                </a:cxn>
                <a:cxn ang="0">
                  <a:pos x="99" y="44"/>
                </a:cxn>
                <a:cxn ang="0">
                  <a:pos x="91" y="51"/>
                </a:cxn>
                <a:cxn ang="0">
                  <a:pos x="83" y="51"/>
                </a:cxn>
                <a:cxn ang="0">
                  <a:pos x="72" y="49"/>
                </a:cxn>
                <a:cxn ang="0">
                  <a:pos x="67" y="48"/>
                </a:cxn>
                <a:cxn ang="0">
                  <a:pos x="56" y="50"/>
                </a:cxn>
                <a:cxn ang="0">
                  <a:pos x="52" y="52"/>
                </a:cxn>
                <a:cxn ang="0">
                  <a:pos x="39" y="42"/>
                </a:cxn>
                <a:cxn ang="0">
                  <a:pos x="34" y="43"/>
                </a:cxn>
                <a:cxn ang="0">
                  <a:pos x="27" y="41"/>
                </a:cxn>
                <a:cxn ang="0">
                  <a:pos x="14" y="52"/>
                </a:cxn>
                <a:cxn ang="0">
                  <a:pos x="6" y="53"/>
                </a:cxn>
                <a:cxn ang="0">
                  <a:pos x="4" y="67"/>
                </a:cxn>
                <a:cxn ang="0">
                  <a:pos x="5" y="79"/>
                </a:cxn>
                <a:cxn ang="0">
                  <a:pos x="13" y="83"/>
                </a:cxn>
                <a:cxn ang="0">
                  <a:pos x="13" y="91"/>
                </a:cxn>
                <a:cxn ang="0">
                  <a:pos x="43" y="89"/>
                </a:cxn>
                <a:cxn ang="0">
                  <a:pos x="52" y="103"/>
                </a:cxn>
                <a:cxn ang="0">
                  <a:pos x="31" y="104"/>
                </a:cxn>
                <a:cxn ang="0">
                  <a:pos x="22" y="111"/>
                </a:cxn>
                <a:cxn ang="0">
                  <a:pos x="38" y="134"/>
                </a:cxn>
                <a:cxn ang="0">
                  <a:pos x="58" y="138"/>
                </a:cxn>
                <a:cxn ang="0">
                  <a:pos x="101" y="119"/>
                </a:cxn>
                <a:cxn ang="0">
                  <a:pos x="131" y="133"/>
                </a:cxn>
                <a:cxn ang="0">
                  <a:pos x="155" y="132"/>
                </a:cxn>
                <a:cxn ang="0">
                  <a:pos x="167" y="125"/>
                </a:cxn>
                <a:cxn ang="0">
                  <a:pos x="199" y="123"/>
                </a:cxn>
                <a:cxn ang="0">
                  <a:pos x="219" y="110"/>
                </a:cxn>
                <a:cxn ang="0">
                  <a:pos x="237" y="86"/>
                </a:cxn>
                <a:cxn ang="0">
                  <a:pos x="255" y="74"/>
                </a:cxn>
                <a:cxn ang="0">
                  <a:pos x="265" y="66"/>
                </a:cxn>
              </a:cxnLst>
              <a:rect l="0" t="0" r="r" b="b"/>
              <a:pathLst>
                <a:path w="265" h="141">
                  <a:moveTo>
                    <a:pt x="261" y="61"/>
                  </a:moveTo>
                  <a:cubicBezTo>
                    <a:pt x="260" y="62"/>
                    <a:pt x="260" y="62"/>
                    <a:pt x="260" y="62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2" y="62"/>
                    <a:pt x="252" y="62"/>
                    <a:pt x="252" y="62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5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6" y="51"/>
                    <a:pt x="236" y="51"/>
                    <a:pt x="235" y="51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5" y="48"/>
                    <a:pt x="225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04" y="24"/>
                    <a:pt x="204" y="24"/>
                    <a:pt x="204" y="24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ubicBezTo>
                    <a:pt x="197" y="13"/>
                    <a:pt x="197" y="13"/>
                    <a:pt x="197" y="13"/>
                  </a:cubicBezTo>
                  <a:cubicBezTo>
                    <a:pt x="197" y="12"/>
                    <a:pt x="197" y="12"/>
                    <a:pt x="197" y="12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3" y="21"/>
                    <a:pt x="182" y="21"/>
                    <a:pt x="182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2"/>
                    <a:pt x="175" y="21"/>
                    <a:pt x="175" y="21"/>
                  </a:cubicBezTo>
                  <a:cubicBezTo>
                    <a:pt x="174" y="20"/>
                    <a:pt x="174" y="20"/>
                    <a:pt x="174" y="20"/>
                  </a:cubicBezTo>
                  <a:cubicBezTo>
                    <a:pt x="174" y="20"/>
                    <a:pt x="174" y="20"/>
                    <a:pt x="174" y="19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4" y="17"/>
                    <a:pt x="174" y="17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16"/>
                    <a:pt x="170" y="16"/>
                    <a:pt x="170" y="16"/>
                  </a:cubicBezTo>
                  <a:cubicBezTo>
                    <a:pt x="169" y="16"/>
                    <a:pt x="169" y="16"/>
                    <a:pt x="169" y="16"/>
                  </a:cubicBezTo>
                  <a:cubicBezTo>
                    <a:pt x="169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4"/>
                    <a:pt x="167" y="14"/>
                    <a:pt x="166" y="14"/>
                  </a:cubicBezTo>
                  <a:cubicBezTo>
                    <a:pt x="166" y="14"/>
                    <a:pt x="161" y="14"/>
                    <a:pt x="161" y="14"/>
                  </a:cubicBezTo>
                  <a:cubicBezTo>
                    <a:pt x="161" y="14"/>
                    <a:pt x="160" y="14"/>
                    <a:pt x="160" y="14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2"/>
                    <a:pt x="159" y="12"/>
                    <a:pt x="159" y="12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05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6"/>
                    <a:pt x="98" y="16"/>
                    <a:pt x="98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1"/>
                    <a:pt x="98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2" y="25"/>
                    <a:pt x="102" y="25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9"/>
                    <a:pt x="90" y="39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1"/>
                    <a:pt x="93" y="41"/>
                    <a:pt x="94" y="41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6" y="48"/>
                    <a:pt x="65" y="48"/>
                    <a:pt x="65" y="48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3" y="52"/>
                    <a:pt x="53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3" y="43"/>
                    <a:pt x="33" y="43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1" y="42"/>
                    <a:pt x="31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4" y="74"/>
                    <a:pt x="4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9"/>
                    <a:pt x="5" y="79"/>
                    <a:pt x="6" y="79"/>
                  </a:cubicBezTo>
                  <a:cubicBezTo>
                    <a:pt x="6" y="79"/>
                    <a:pt x="11" y="79"/>
                    <a:pt x="11" y="79"/>
                  </a:cubicBezTo>
                  <a:cubicBezTo>
                    <a:pt x="11" y="79"/>
                    <a:pt x="11" y="80"/>
                    <a:pt x="11" y="80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89"/>
                    <a:pt x="16" y="90"/>
                    <a:pt x="16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2" y="110"/>
                    <a:pt x="22" y="110"/>
                  </a:cubicBezTo>
                  <a:cubicBezTo>
                    <a:pt x="22" y="110"/>
                    <a:pt x="22" y="110"/>
                    <a:pt x="22" y="111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1" y="123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9" y="138"/>
                    <a:pt x="139" y="138"/>
                    <a:pt x="139" y="138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0"/>
                    <a:pt x="158" y="130"/>
                    <a:pt x="158" y="130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9" y="123"/>
                    <a:pt x="199" y="123"/>
                    <a:pt x="199" y="12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13" y="125"/>
                    <a:pt x="213" y="125"/>
                    <a:pt x="213" y="125"/>
                  </a:cubicBezTo>
                  <a:cubicBezTo>
                    <a:pt x="215" y="128"/>
                    <a:pt x="215" y="128"/>
                    <a:pt x="215" y="128"/>
                  </a:cubicBezTo>
                  <a:cubicBezTo>
                    <a:pt x="220" y="128"/>
                    <a:pt x="220" y="128"/>
                    <a:pt x="220" y="128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9" y="110"/>
                    <a:pt x="219" y="110"/>
                    <a:pt x="219" y="110"/>
                  </a:cubicBezTo>
                  <a:cubicBezTo>
                    <a:pt x="217" y="108"/>
                    <a:pt x="217" y="108"/>
                    <a:pt x="217" y="108"/>
                  </a:cubicBezTo>
                  <a:cubicBezTo>
                    <a:pt x="217" y="108"/>
                    <a:pt x="217" y="108"/>
                    <a:pt x="217" y="107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232" y="104"/>
                    <a:pt x="232" y="104"/>
                    <a:pt x="232" y="104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5"/>
                    <a:pt x="247" y="87"/>
                    <a:pt x="247" y="87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54" y="87"/>
                    <a:pt x="254" y="87"/>
                    <a:pt x="254" y="87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5" y="74"/>
                    <a:pt x="255" y="74"/>
                    <a:pt x="256" y="74"/>
                  </a:cubicBezTo>
                  <a:cubicBezTo>
                    <a:pt x="260" y="74"/>
                    <a:pt x="260" y="74"/>
                    <a:pt x="260" y="74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6"/>
                    <a:pt x="265" y="66"/>
                    <a:pt x="265" y="66"/>
                  </a:cubicBezTo>
                  <a:lnTo>
                    <a:pt x="261" y="6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5" name="Freeform 557">
              <a:extLst>
                <a:ext uri="{FF2B5EF4-FFF2-40B4-BE49-F238E27FC236}">
                  <a16:creationId xmlns:a16="http://schemas.microsoft.com/office/drawing/2014/main" id="{6D988CC6-BC9E-77C7-564A-63BCC981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61" y="3668406"/>
              <a:ext cx="49467" cy="46169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3" y="8"/>
                </a:cxn>
                <a:cxn ang="0">
                  <a:pos x="9" y="4"/>
                </a:cxn>
                <a:cxn ang="0">
                  <a:pos x="7" y="0"/>
                </a:cxn>
                <a:cxn ang="0">
                  <a:pos x="6" y="3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10" y="12"/>
                </a:cxn>
                <a:cxn ang="0">
                  <a:pos x="11" y="11"/>
                </a:cxn>
                <a:cxn ang="0">
                  <a:pos x="10" y="11"/>
                </a:cxn>
                <a:cxn ang="0">
                  <a:pos x="10" y="10"/>
                </a:cxn>
              </a:cxnLst>
              <a:rect l="0" t="0" r="r" b="b"/>
              <a:pathLst>
                <a:path w="13" h="12"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6" name="Oval 558">
              <a:extLst>
                <a:ext uri="{FF2B5EF4-FFF2-40B4-BE49-F238E27FC236}">
                  <a16:creationId xmlns:a16="http://schemas.microsoft.com/office/drawing/2014/main" id="{834925FB-4933-2A66-C0E0-30E3B3CFD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643" y="4426896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7" name="Freeform 559">
              <a:extLst>
                <a:ext uri="{FF2B5EF4-FFF2-40B4-BE49-F238E27FC236}">
                  <a16:creationId xmlns:a16="http://schemas.microsoft.com/office/drawing/2014/main" id="{38DD9C44-601E-E4AC-556D-5015FCFF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599" y="4590137"/>
              <a:ext cx="19787" cy="36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2"/>
                </a:cxn>
                <a:cxn ang="0">
                  <a:pos x="12" y="22"/>
                </a:cxn>
                <a:cxn ang="0">
                  <a:pos x="10" y="12"/>
                </a:cxn>
                <a:cxn ang="0">
                  <a:pos x="0" y="0"/>
                </a:cxn>
              </a:cxnLst>
              <a:rect l="0" t="0" r="r" b="b"/>
              <a:pathLst>
                <a:path w="12" h="22">
                  <a:moveTo>
                    <a:pt x="0" y="0"/>
                  </a:moveTo>
                  <a:lnTo>
                    <a:pt x="10" y="12"/>
                  </a:lnTo>
                  <a:lnTo>
                    <a:pt x="12" y="22"/>
                  </a:lnTo>
                  <a:lnTo>
                    <a:pt x="1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8" name="Freeform 560">
              <a:extLst>
                <a:ext uri="{FF2B5EF4-FFF2-40B4-BE49-F238E27FC236}">
                  <a16:creationId xmlns:a16="http://schemas.microsoft.com/office/drawing/2014/main" id="{3AFFF17E-DE91-BD8D-A4F8-1FB87D86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048" y="429828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59" name="Freeform 561">
              <a:extLst>
                <a:ext uri="{FF2B5EF4-FFF2-40B4-BE49-F238E27FC236}">
                  <a16:creationId xmlns:a16="http://schemas.microsoft.com/office/drawing/2014/main" id="{E76EFAD1-B589-696A-729F-2B5EC007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022" y="5295862"/>
              <a:ext cx="242387" cy="248983"/>
            </a:xfrm>
            <a:custGeom>
              <a:avLst/>
              <a:gdLst/>
              <a:ahLst/>
              <a:cxnLst>
                <a:cxn ang="0">
                  <a:pos x="53" y="26"/>
                </a:cxn>
                <a:cxn ang="0">
                  <a:pos x="52" y="20"/>
                </a:cxn>
                <a:cxn ang="0">
                  <a:pos x="52" y="20"/>
                </a:cxn>
                <a:cxn ang="0">
                  <a:pos x="41" y="11"/>
                </a:cxn>
                <a:cxn ang="0">
                  <a:pos x="36" y="1"/>
                </a:cxn>
                <a:cxn ang="0">
                  <a:pos x="35" y="1"/>
                </a:cxn>
                <a:cxn ang="0">
                  <a:pos x="34" y="0"/>
                </a:cxn>
                <a:cxn ang="0">
                  <a:pos x="33" y="0"/>
                </a:cxn>
                <a:cxn ang="0">
                  <a:pos x="28" y="2"/>
                </a:cxn>
                <a:cxn ang="0">
                  <a:pos x="25" y="6"/>
                </a:cxn>
                <a:cxn ang="0">
                  <a:pos x="23" y="3"/>
                </a:cxn>
                <a:cxn ang="0">
                  <a:pos x="23" y="2"/>
                </a:cxn>
                <a:cxn ang="0">
                  <a:pos x="20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29"/>
                </a:cxn>
                <a:cxn ang="0">
                  <a:pos x="1" y="29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1" y="48"/>
                </a:cxn>
                <a:cxn ang="0">
                  <a:pos x="1" y="49"/>
                </a:cxn>
                <a:cxn ang="0">
                  <a:pos x="6" y="55"/>
                </a:cxn>
                <a:cxn ang="0">
                  <a:pos x="7" y="55"/>
                </a:cxn>
                <a:cxn ang="0">
                  <a:pos x="6" y="63"/>
                </a:cxn>
                <a:cxn ang="0">
                  <a:pos x="11" y="64"/>
                </a:cxn>
                <a:cxn ang="0">
                  <a:pos x="15" y="62"/>
                </a:cxn>
                <a:cxn ang="0">
                  <a:pos x="22" y="54"/>
                </a:cxn>
                <a:cxn ang="0">
                  <a:pos x="23" y="53"/>
                </a:cxn>
                <a:cxn ang="0">
                  <a:pos x="26" y="53"/>
                </a:cxn>
                <a:cxn ang="0">
                  <a:pos x="32" y="55"/>
                </a:cxn>
                <a:cxn ang="0">
                  <a:pos x="37" y="54"/>
                </a:cxn>
                <a:cxn ang="0">
                  <a:pos x="39" y="49"/>
                </a:cxn>
                <a:cxn ang="0">
                  <a:pos x="50" y="38"/>
                </a:cxn>
                <a:cxn ang="0">
                  <a:pos x="62" y="30"/>
                </a:cxn>
                <a:cxn ang="0">
                  <a:pos x="62" y="30"/>
                </a:cxn>
                <a:cxn ang="0">
                  <a:pos x="62" y="30"/>
                </a:cxn>
                <a:cxn ang="0">
                  <a:pos x="53" y="26"/>
                </a:cxn>
              </a:cxnLst>
              <a:rect l="0" t="0" r="r" b="b"/>
              <a:pathLst>
                <a:path w="62" h="64">
                  <a:moveTo>
                    <a:pt x="53" y="26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lnTo>
                    <a:pt x="53" y="2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0" name="Freeform 562">
              <a:extLst>
                <a:ext uri="{FF2B5EF4-FFF2-40B4-BE49-F238E27FC236}">
                  <a16:creationId xmlns:a16="http://schemas.microsoft.com/office/drawing/2014/main" id="{41DF819C-C708-2890-E696-3F905A4DE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334" y="5513516"/>
              <a:ext cx="31329" cy="3957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6" y="10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7" y="2"/>
                </a:cxn>
              </a:cxnLst>
              <a:rect l="0" t="0" r="r" b="b"/>
              <a:pathLst>
                <a:path w="8" h="10"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1" name="Freeform 563">
              <a:extLst>
                <a:ext uri="{FF2B5EF4-FFF2-40B4-BE49-F238E27FC236}">
                  <a16:creationId xmlns:a16="http://schemas.microsoft.com/office/drawing/2014/main" id="{60BCFAD6-710A-2AEB-6FB5-0FFF4488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0694" y="4006429"/>
              <a:ext cx="23084" cy="824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5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lnTo>
                    <a:pt x="0" y="5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2" name="Freeform 564">
              <a:extLst>
                <a:ext uri="{FF2B5EF4-FFF2-40B4-BE49-F238E27FC236}">
                  <a16:creationId xmlns:a16="http://schemas.microsoft.com/office/drawing/2014/main" id="{94E950A0-AD57-4CD0-58BD-E63D50D1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565" y="406084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3" name="Freeform 565">
              <a:extLst>
                <a:ext uri="{FF2B5EF4-FFF2-40B4-BE49-F238E27FC236}">
                  <a16:creationId xmlns:a16="http://schemas.microsoft.com/office/drawing/2014/main" id="{0FD4D849-FD39-B22C-DDCD-9AF7A639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846" y="4060842"/>
              <a:ext cx="42871" cy="19787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5" y="5"/>
                </a:cxn>
              </a:cxnLst>
              <a:rect l="0" t="0" r="r" b="b"/>
              <a:pathLst>
                <a:path w="11" h="5">
                  <a:moveTo>
                    <a:pt x="5" y="5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4" name="Freeform 566">
              <a:extLst>
                <a:ext uri="{FF2B5EF4-FFF2-40B4-BE49-F238E27FC236}">
                  <a16:creationId xmlns:a16="http://schemas.microsoft.com/office/drawing/2014/main" id="{B699A53C-A6BA-A96A-8971-4C0F1B3A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8" y="4863853"/>
              <a:ext cx="3298" cy="32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5" name="Rectangle 567">
              <a:extLst>
                <a:ext uri="{FF2B5EF4-FFF2-40B4-BE49-F238E27FC236}">
                  <a16:creationId xmlns:a16="http://schemas.microsoft.com/office/drawing/2014/main" id="{14846B58-2BC5-B20F-B6C0-A5823F9FD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535" y="408887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6" name="Freeform 568">
              <a:extLst>
                <a:ext uri="{FF2B5EF4-FFF2-40B4-BE49-F238E27FC236}">
                  <a16:creationId xmlns:a16="http://schemas.microsoft.com/office/drawing/2014/main" id="{C9084D6F-76F2-4F58-FBD2-C887E153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8" y="3948718"/>
              <a:ext cx="34627" cy="112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1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2" y="12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" y="16"/>
                </a:cxn>
                <a:cxn ang="0">
                  <a:pos x="5" y="29"/>
                </a:cxn>
                <a:cxn ang="0">
                  <a:pos x="8" y="15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6" y="12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7" y="6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9" y="7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29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7" name="Rectangle 569">
              <a:extLst>
                <a:ext uri="{FF2B5EF4-FFF2-40B4-BE49-F238E27FC236}">
                  <a16:creationId xmlns:a16="http://schemas.microsoft.com/office/drawing/2014/main" id="{C25B5438-74D1-017A-9809-6480C70F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8618" y="408392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8" name="Freeform 570">
              <a:extLst>
                <a:ext uri="{FF2B5EF4-FFF2-40B4-BE49-F238E27FC236}">
                  <a16:creationId xmlns:a16="http://schemas.microsoft.com/office/drawing/2014/main" id="{86A21ACC-0A4C-94CA-08E7-2F88EB2C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709" y="3289161"/>
              <a:ext cx="798063" cy="390787"/>
            </a:xfrm>
            <a:custGeom>
              <a:avLst/>
              <a:gdLst/>
              <a:ahLst/>
              <a:cxnLst>
                <a:cxn ang="0">
                  <a:pos x="14" y="44"/>
                </a:cxn>
                <a:cxn ang="0">
                  <a:pos x="16" y="46"/>
                </a:cxn>
                <a:cxn ang="0">
                  <a:pos x="19" y="64"/>
                </a:cxn>
                <a:cxn ang="0">
                  <a:pos x="29" y="70"/>
                </a:cxn>
                <a:cxn ang="0">
                  <a:pos x="48" y="77"/>
                </a:cxn>
                <a:cxn ang="0">
                  <a:pos x="60" y="91"/>
                </a:cxn>
                <a:cxn ang="0">
                  <a:pos x="95" y="95"/>
                </a:cxn>
                <a:cxn ang="0">
                  <a:pos x="129" y="93"/>
                </a:cxn>
                <a:cxn ang="0">
                  <a:pos x="145" y="92"/>
                </a:cxn>
                <a:cxn ang="0">
                  <a:pos x="154" y="77"/>
                </a:cxn>
                <a:cxn ang="0">
                  <a:pos x="157" y="70"/>
                </a:cxn>
                <a:cxn ang="0">
                  <a:pos x="159" y="69"/>
                </a:cxn>
                <a:cxn ang="0">
                  <a:pos x="159" y="69"/>
                </a:cxn>
                <a:cxn ang="0">
                  <a:pos x="175" y="65"/>
                </a:cxn>
                <a:cxn ang="0">
                  <a:pos x="188" y="55"/>
                </a:cxn>
                <a:cxn ang="0">
                  <a:pos x="205" y="54"/>
                </a:cxn>
                <a:cxn ang="0">
                  <a:pos x="203" y="48"/>
                </a:cxn>
                <a:cxn ang="0">
                  <a:pos x="190" y="46"/>
                </a:cxn>
                <a:cxn ang="0">
                  <a:pos x="181" y="45"/>
                </a:cxn>
                <a:cxn ang="0">
                  <a:pos x="180" y="31"/>
                </a:cxn>
                <a:cxn ang="0">
                  <a:pos x="181" y="24"/>
                </a:cxn>
                <a:cxn ang="0">
                  <a:pos x="164" y="27"/>
                </a:cxn>
                <a:cxn ang="0">
                  <a:pos x="144" y="30"/>
                </a:cxn>
                <a:cxn ang="0">
                  <a:pos x="131" y="24"/>
                </a:cxn>
                <a:cxn ang="0">
                  <a:pos x="112" y="16"/>
                </a:cxn>
                <a:cxn ang="0">
                  <a:pos x="102" y="20"/>
                </a:cxn>
                <a:cxn ang="0">
                  <a:pos x="98" y="19"/>
                </a:cxn>
                <a:cxn ang="0">
                  <a:pos x="93" y="15"/>
                </a:cxn>
                <a:cxn ang="0">
                  <a:pos x="74" y="0"/>
                </a:cxn>
                <a:cxn ang="0">
                  <a:pos x="67" y="15"/>
                </a:cxn>
                <a:cxn ang="0">
                  <a:pos x="66" y="18"/>
                </a:cxn>
                <a:cxn ang="0">
                  <a:pos x="66" y="22"/>
                </a:cxn>
                <a:cxn ang="0">
                  <a:pos x="46" y="22"/>
                </a:cxn>
                <a:cxn ang="0">
                  <a:pos x="41" y="18"/>
                </a:cxn>
                <a:cxn ang="0">
                  <a:pos x="18" y="19"/>
                </a:cxn>
                <a:cxn ang="0">
                  <a:pos x="0" y="33"/>
                </a:cxn>
                <a:cxn ang="0">
                  <a:pos x="6" y="42"/>
                </a:cxn>
              </a:cxnLst>
              <a:rect l="0" t="0" r="r" b="b"/>
              <a:pathLst>
                <a:path w="205" h="100">
                  <a:moveTo>
                    <a:pt x="6" y="42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167" y="72"/>
                    <a:pt x="167" y="72"/>
                    <a:pt x="167" y="72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205" y="54"/>
                    <a:pt x="205" y="54"/>
                    <a:pt x="205" y="54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203" y="48"/>
                    <a:pt x="203" y="48"/>
                    <a:pt x="203" y="48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31"/>
                    <a:pt x="180" y="31"/>
                    <a:pt x="180" y="31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74" y="20"/>
                    <a:pt x="174" y="20"/>
                    <a:pt x="174" y="20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7"/>
                    <a:pt x="2" y="37"/>
                    <a:pt x="2" y="37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69" name="Freeform 571">
              <a:extLst>
                <a:ext uri="{FF2B5EF4-FFF2-40B4-BE49-F238E27FC236}">
                  <a16:creationId xmlns:a16="http://schemas.microsoft.com/office/drawing/2014/main" id="{25F21D59-0B7A-8B9A-A4FF-72D0F5D20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8405" y="3820104"/>
              <a:ext cx="179729" cy="158294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4" y="1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7" y="8"/>
                </a:cxn>
                <a:cxn ang="0">
                  <a:pos x="6" y="9"/>
                </a:cxn>
                <a:cxn ang="0">
                  <a:pos x="5" y="12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3" y="22"/>
                </a:cxn>
                <a:cxn ang="0">
                  <a:pos x="3" y="21"/>
                </a:cxn>
                <a:cxn ang="0">
                  <a:pos x="7" y="21"/>
                </a:cxn>
                <a:cxn ang="0">
                  <a:pos x="7" y="23"/>
                </a:cxn>
                <a:cxn ang="0">
                  <a:pos x="8" y="26"/>
                </a:cxn>
                <a:cxn ang="0">
                  <a:pos x="6" y="28"/>
                </a:cxn>
                <a:cxn ang="0">
                  <a:pos x="6" y="29"/>
                </a:cxn>
                <a:cxn ang="0">
                  <a:pos x="4" y="31"/>
                </a:cxn>
                <a:cxn ang="0">
                  <a:pos x="1" y="34"/>
                </a:cxn>
                <a:cxn ang="0">
                  <a:pos x="0" y="35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7" y="41"/>
                </a:cxn>
                <a:cxn ang="0">
                  <a:pos x="7" y="41"/>
                </a:cxn>
                <a:cxn ang="0">
                  <a:pos x="21" y="33"/>
                </a:cxn>
                <a:cxn ang="0">
                  <a:pos x="37" y="24"/>
                </a:cxn>
                <a:cxn ang="0">
                  <a:pos x="39" y="8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46" h="41">
                  <a:moveTo>
                    <a:pt x="46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0" name="Freeform 572">
              <a:extLst>
                <a:ext uri="{FF2B5EF4-FFF2-40B4-BE49-F238E27FC236}">
                  <a16:creationId xmlns:a16="http://schemas.microsoft.com/office/drawing/2014/main" id="{92C865C6-2833-DF28-0D44-0E30D1CBA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947" y="386297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1" name="Freeform 573">
              <a:extLst>
                <a:ext uri="{FF2B5EF4-FFF2-40B4-BE49-F238E27FC236}">
                  <a16:creationId xmlns:a16="http://schemas.microsoft.com/office/drawing/2014/main" id="{C876A2F0-EEC1-6E58-AB76-E205B79F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565" y="3869571"/>
              <a:ext cx="26382" cy="8244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22"/>
                </a:cxn>
                <a:cxn ang="0">
                  <a:pos x="0" y="50"/>
                </a:cxn>
                <a:cxn ang="0">
                  <a:pos x="16" y="22"/>
                </a:cxn>
                <a:cxn ang="0">
                  <a:pos x="16" y="0"/>
                </a:cxn>
              </a:cxnLst>
              <a:rect l="0" t="0" r="r" b="b"/>
              <a:pathLst>
                <a:path w="16" h="50">
                  <a:moveTo>
                    <a:pt x="16" y="0"/>
                  </a:moveTo>
                  <a:lnTo>
                    <a:pt x="16" y="22"/>
                  </a:lnTo>
                  <a:lnTo>
                    <a:pt x="0" y="50"/>
                  </a:lnTo>
                  <a:lnTo>
                    <a:pt x="16" y="2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2" name="Freeform 574">
              <a:extLst>
                <a:ext uri="{FF2B5EF4-FFF2-40B4-BE49-F238E27FC236}">
                  <a16:creationId xmlns:a16="http://schemas.microsoft.com/office/drawing/2014/main" id="{929A9F2C-92EE-B332-5EB4-94411337B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8618" y="3948718"/>
              <a:ext cx="113774" cy="120369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7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2" y="12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4" y="15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2" y="29"/>
                </a:cxn>
                <a:cxn ang="0">
                  <a:pos x="2" y="29"/>
                </a:cxn>
                <a:cxn ang="0">
                  <a:pos x="2" y="30"/>
                </a:cxn>
                <a:cxn ang="0">
                  <a:pos x="9" y="31"/>
                </a:cxn>
                <a:cxn ang="0">
                  <a:pos x="12" y="26"/>
                </a:cxn>
                <a:cxn ang="0">
                  <a:pos x="13" y="26"/>
                </a:cxn>
                <a:cxn ang="0">
                  <a:pos x="17" y="25"/>
                </a:cxn>
                <a:cxn ang="0">
                  <a:pos x="18" y="22"/>
                </a:cxn>
                <a:cxn ang="0">
                  <a:pos x="21" y="2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2" y="8"/>
                </a:cxn>
              </a:cxnLst>
              <a:rect l="0" t="0" r="r" b="b"/>
              <a:pathLst>
                <a:path w="29" h="31"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4" y="15"/>
                    <a:pt x="4" y="1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3" name="Freeform 575">
              <a:extLst>
                <a:ext uri="{FF2B5EF4-FFF2-40B4-BE49-F238E27FC236}">
                  <a16:creationId xmlns:a16="http://schemas.microsoft.com/office/drawing/2014/main" id="{8AC3D897-9F8C-DDDE-F37E-0CC06C3D4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565" y="395201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4" name="Rectangle 576">
              <a:extLst>
                <a:ext uri="{FF2B5EF4-FFF2-40B4-BE49-F238E27FC236}">
                  <a16:creationId xmlns:a16="http://schemas.microsoft.com/office/drawing/2014/main" id="{41DC02AF-F89F-317C-9DC0-4E4FC3F4C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5238" y="3881113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5" name="Freeform 577">
              <a:extLst>
                <a:ext uri="{FF2B5EF4-FFF2-40B4-BE49-F238E27FC236}">
                  <a16:creationId xmlns:a16="http://schemas.microsoft.com/office/drawing/2014/main" id="{75E96F3B-066F-B7EE-011F-C6F7FB16E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696" y="3881113"/>
              <a:ext cx="11542" cy="1319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8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6" name="Freeform 578">
              <a:extLst>
                <a:ext uri="{FF2B5EF4-FFF2-40B4-BE49-F238E27FC236}">
                  <a16:creationId xmlns:a16="http://schemas.microsoft.com/office/drawing/2014/main" id="{9E1B2493-2DCE-1A7F-5195-F25C37553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00" y="3874518"/>
              <a:ext cx="18138" cy="6596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0" y="0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lnTo>
                    <a:pt x="0" y="0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7" name="Freeform 579">
              <a:extLst>
                <a:ext uri="{FF2B5EF4-FFF2-40B4-BE49-F238E27FC236}">
                  <a16:creationId xmlns:a16="http://schemas.microsoft.com/office/drawing/2014/main" id="{4A37C0EF-943D-814D-E30D-993F514D8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417" y="4189456"/>
              <a:ext cx="412223" cy="394085"/>
            </a:xfrm>
            <a:custGeom>
              <a:avLst/>
              <a:gdLst/>
              <a:ahLst/>
              <a:cxnLst>
                <a:cxn ang="0">
                  <a:pos x="54" y="81"/>
                </a:cxn>
                <a:cxn ang="0">
                  <a:pos x="74" y="70"/>
                </a:cxn>
                <a:cxn ang="0">
                  <a:pos x="80" y="70"/>
                </a:cxn>
                <a:cxn ang="0">
                  <a:pos x="80" y="70"/>
                </a:cxn>
                <a:cxn ang="0">
                  <a:pos x="85" y="69"/>
                </a:cxn>
                <a:cxn ang="0">
                  <a:pos x="101" y="67"/>
                </a:cxn>
                <a:cxn ang="0">
                  <a:pos x="105" y="63"/>
                </a:cxn>
                <a:cxn ang="0">
                  <a:pos x="106" y="62"/>
                </a:cxn>
                <a:cxn ang="0">
                  <a:pos x="106" y="41"/>
                </a:cxn>
                <a:cxn ang="0">
                  <a:pos x="101" y="42"/>
                </a:cxn>
                <a:cxn ang="0">
                  <a:pos x="99" y="41"/>
                </a:cxn>
                <a:cxn ang="0">
                  <a:pos x="99" y="36"/>
                </a:cxn>
                <a:cxn ang="0">
                  <a:pos x="89" y="30"/>
                </a:cxn>
                <a:cxn ang="0">
                  <a:pos x="86" y="29"/>
                </a:cxn>
                <a:cxn ang="0">
                  <a:pos x="47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42" y="60"/>
                </a:cxn>
                <a:cxn ang="0">
                  <a:pos x="43" y="66"/>
                </a:cxn>
                <a:cxn ang="0">
                  <a:pos x="10" y="67"/>
                </a:cxn>
                <a:cxn ang="0">
                  <a:pos x="6" y="63"/>
                </a:cxn>
                <a:cxn ang="0">
                  <a:pos x="5" y="63"/>
                </a:cxn>
                <a:cxn ang="0">
                  <a:pos x="4" y="63"/>
                </a:cxn>
                <a:cxn ang="0">
                  <a:pos x="0" y="70"/>
                </a:cxn>
                <a:cxn ang="0">
                  <a:pos x="1" y="70"/>
                </a:cxn>
                <a:cxn ang="0">
                  <a:pos x="1" y="78"/>
                </a:cxn>
                <a:cxn ang="0">
                  <a:pos x="6" y="86"/>
                </a:cxn>
                <a:cxn ang="0">
                  <a:pos x="5" y="86"/>
                </a:cxn>
                <a:cxn ang="0">
                  <a:pos x="5" y="88"/>
                </a:cxn>
                <a:cxn ang="0">
                  <a:pos x="5" y="89"/>
                </a:cxn>
                <a:cxn ang="0">
                  <a:pos x="8" y="88"/>
                </a:cxn>
                <a:cxn ang="0">
                  <a:pos x="10" y="90"/>
                </a:cxn>
                <a:cxn ang="0">
                  <a:pos x="12" y="88"/>
                </a:cxn>
                <a:cxn ang="0">
                  <a:pos x="16" y="89"/>
                </a:cxn>
                <a:cxn ang="0">
                  <a:pos x="19" y="86"/>
                </a:cxn>
                <a:cxn ang="0">
                  <a:pos x="21" y="91"/>
                </a:cxn>
                <a:cxn ang="0">
                  <a:pos x="22" y="96"/>
                </a:cxn>
                <a:cxn ang="0">
                  <a:pos x="22" y="96"/>
                </a:cxn>
                <a:cxn ang="0">
                  <a:pos x="25" y="96"/>
                </a:cxn>
                <a:cxn ang="0">
                  <a:pos x="26" y="101"/>
                </a:cxn>
                <a:cxn ang="0">
                  <a:pos x="30" y="99"/>
                </a:cxn>
                <a:cxn ang="0">
                  <a:pos x="30" y="99"/>
                </a:cxn>
                <a:cxn ang="0">
                  <a:pos x="35" y="99"/>
                </a:cxn>
                <a:cxn ang="0">
                  <a:pos x="35" y="98"/>
                </a:cxn>
                <a:cxn ang="0">
                  <a:pos x="38" y="97"/>
                </a:cxn>
                <a:cxn ang="0">
                  <a:pos x="39" y="97"/>
                </a:cxn>
                <a:cxn ang="0">
                  <a:pos x="41" y="99"/>
                </a:cxn>
                <a:cxn ang="0">
                  <a:pos x="45" y="100"/>
                </a:cxn>
                <a:cxn ang="0">
                  <a:pos x="47" y="93"/>
                </a:cxn>
              </a:cxnLst>
              <a:rect l="0" t="0" r="r" b="b"/>
              <a:pathLst>
                <a:path w="106" h="101">
                  <a:moveTo>
                    <a:pt x="52" y="88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69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1" y="67"/>
                    <a:pt x="102" y="67"/>
                    <a:pt x="102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0"/>
                    <a:pt x="42" y="60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4" y="63"/>
                    <a:pt x="4" y="6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1" y="70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5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5" y="89"/>
                    <a:pt x="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93"/>
                    <a:pt x="47" y="93"/>
                    <a:pt x="47" y="93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8" name="Freeform 580">
              <a:extLst>
                <a:ext uri="{FF2B5EF4-FFF2-40B4-BE49-F238E27FC236}">
                  <a16:creationId xmlns:a16="http://schemas.microsoft.com/office/drawing/2014/main" id="{B86F6BE4-D9AF-37E2-FB23-9115A6A9D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583" y="5295862"/>
              <a:ext cx="6596" cy="329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79" name="Freeform 581">
              <a:extLst>
                <a:ext uri="{FF2B5EF4-FFF2-40B4-BE49-F238E27FC236}">
                  <a16:creationId xmlns:a16="http://schemas.microsoft.com/office/drawing/2014/main" id="{EA935BFF-46E4-016F-DD40-E226504B5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497" y="4461523"/>
              <a:ext cx="191271" cy="140156"/>
            </a:xfrm>
            <a:custGeom>
              <a:avLst/>
              <a:gdLst/>
              <a:ahLst/>
              <a:cxnLst>
                <a:cxn ang="0">
                  <a:pos x="49" y="19"/>
                </a:cxn>
                <a:cxn ang="0">
                  <a:pos x="47" y="17"/>
                </a:cxn>
                <a:cxn ang="0">
                  <a:pos x="48" y="16"/>
                </a:cxn>
                <a:cxn ang="0">
                  <a:pos x="48" y="16"/>
                </a:cxn>
                <a:cxn ang="0">
                  <a:pos x="47" y="14"/>
                </a:cxn>
                <a:cxn ang="0">
                  <a:pos x="47" y="14"/>
                </a:cxn>
                <a:cxn ang="0">
                  <a:pos x="42" y="14"/>
                </a:cxn>
                <a:cxn ang="0">
                  <a:pos x="36" y="6"/>
                </a:cxn>
                <a:cxn ang="0">
                  <a:pos x="34" y="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7" y="8"/>
                </a:cxn>
                <a:cxn ang="0">
                  <a:pos x="8" y="11"/>
                </a:cxn>
                <a:cxn ang="0">
                  <a:pos x="6" y="18"/>
                </a:cxn>
                <a:cxn ang="0">
                  <a:pos x="1" y="23"/>
                </a:cxn>
                <a:cxn ang="0">
                  <a:pos x="0" y="30"/>
                </a:cxn>
                <a:cxn ang="0">
                  <a:pos x="3" y="34"/>
                </a:cxn>
                <a:cxn ang="0">
                  <a:pos x="5" y="34"/>
                </a:cxn>
                <a:cxn ang="0">
                  <a:pos x="9" y="32"/>
                </a:cxn>
                <a:cxn ang="0">
                  <a:pos x="12" y="32"/>
                </a:cxn>
                <a:cxn ang="0">
                  <a:pos x="13" y="32"/>
                </a:cxn>
                <a:cxn ang="0">
                  <a:pos x="15" y="35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6" y="36"/>
                </a:cxn>
                <a:cxn ang="0">
                  <a:pos x="16" y="36"/>
                </a:cxn>
                <a:cxn ang="0">
                  <a:pos x="14" y="28"/>
                </a:cxn>
                <a:cxn ang="0">
                  <a:pos x="15" y="26"/>
                </a:cxn>
                <a:cxn ang="0">
                  <a:pos x="28" y="26"/>
                </a:cxn>
                <a:cxn ang="0">
                  <a:pos x="32" y="25"/>
                </a:cxn>
                <a:cxn ang="0">
                  <a:pos x="32" y="25"/>
                </a:cxn>
                <a:cxn ang="0">
                  <a:pos x="36" y="2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42" y="23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9" y="20"/>
                </a:cxn>
                <a:cxn ang="0">
                  <a:pos x="49" y="19"/>
                </a:cxn>
              </a:cxnLst>
              <a:rect l="0" t="0" r="r" b="b"/>
              <a:pathLst>
                <a:path w="49" h="36">
                  <a:moveTo>
                    <a:pt x="49" y="19"/>
                  </a:moveTo>
                  <a:cubicBezTo>
                    <a:pt x="47" y="17"/>
                    <a:pt x="47" y="17"/>
                    <a:pt x="47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9"/>
                    <a:pt x="49" y="19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0" name="Freeform 582">
              <a:extLst>
                <a:ext uri="{FF2B5EF4-FFF2-40B4-BE49-F238E27FC236}">
                  <a16:creationId xmlns:a16="http://schemas.microsoft.com/office/drawing/2014/main" id="{12563D93-B802-BCBC-F377-AA75D86D7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4232327"/>
              <a:ext cx="277014" cy="420467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3" y="14"/>
                </a:cxn>
                <a:cxn ang="0">
                  <a:pos x="15" y="18"/>
                </a:cxn>
                <a:cxn ang="0">
                  <a:pos x="19" y="21"/>
                </a:cxn>
                <a:cxn ang="0">
                  <a:pos x="17" y="24"/>
                </a:cxn>
                <a:cxn ang="0">
                  <a:pos x="16" y="33"/>
                </a:cxn>
                <a:cxn ang="0">
                  <a:pos x="15" y="44"/>
                </a:cxn>
                <a:cxn ang="0">
                  <a:pos x="4" y="57"/>
                </a:cxn>
                <a:cxn ang="0">
                  <a:pos x="0" y="65"/>
                </a:cxn>
                <a:cxn ang="0">
                  <a:pos x="7" y="74"/>
                </a:cxn>
                <a:cxn ang="0">
                  <a:pos x="10" y="73"/>
                </a:cxn>
                <a:cxn ang="0">
                  <a:pos x="12" y="78"/>
                </a:cxn>
                <a:cxn ang="0">
                  <a:pos x="11" y="85"/>
                </a:cxn>
                <a:cxn ang="0">
                  <a:pos x="14" y="92"/>
                </a:cxn>
                <a:cxn ang="0">
                  <a:pos x="8" y="92"/>
                </a:cxn>
                <a:cxn ang="0">
                  <a:pos x="7" y="94"/>
                </a:cxn>
                <a:cxn ang="0">
                  <a:pos x="9" y="97"/>
                </a:cxn>
                <a:cxn ang="0">
                  <a:pos x="13" y="100"/>
                </a:cxn>
                <a:cxn ang="0">
                  <a:pos x="13" y="100"/>
                </a:cxn>
                <a:cxn ang="0">
                  <a:pos x="15" y="108"/>
                </a:cxn>
                <a:cxn ang="0">
                  <a:pos x="15" y="108"/>
                </a:cxn>
                <a:cxn ang="0">
                  <a:pos x="15" y="108"/>
                </a:cxn>
                <a:cxn ang="0">
                  <a:pos x="20" y="108"/>
                </a:cxn>
                <a:cxn ang="0">
                  <a:pos x="23" y="106"/>
                </a:cxn>
                <a:cxn ang="0">
                  <a:pos x="25" y="107"/>
                </a:cxn>
                <a:cxn ang="0">
                  <a:pos x="25" y="108"/>
                </a:cxn>
                <a:cxn ang="0">
                  <a:pos x="25" y="107"/>
                </a:cxn>
                <a:cxn ang="0">
                  <a:pos x="31" y="105"/>
                </a:cxn>
                <a:cxn ang="0">
                  <a:pos x="37" y="104"/>
                </a:cxn>
                <a:cxn ang="0">
                  <a:pos x="37" y="104"/>
                </a:cxn>
                <a:cxn ang="0">
                  <a:pos x="40" y="101"/>
                </a:cxn>
                <a:cxn ang="0">
                  <a:pos x="40" y="100"/>
                </a:cxn>
                <a:cxn ang="0">
                  <a:pos x="40" y="99"/>
                </a:cxn>
                <a:cxn ang="0">
                  <a:pos x="49" y="97"/>
                </a:cxn>
                <a:cxn ang="0">
                  <a:pos x="57" y="90"/>
                </a:cxn>
                <a:cxn ang="0">
                  <a:pos x="58" y="86"/>
                </a:cxn>
                <a:cxn ang="0">
                  <a:pos x="63" y="85"/>
                </a:cxn>
                <a:cxn ang="0">
                  <a:pos x="63" y="85"/>
                </a:cxn>
                <a:cxn ang="0">
                  <a:pos x="63" y="84"/>
                </a:cxn>
                <a:cxn ang="0">
                  <a:pos x="64" y="83"/>
                </a:cxn>
                <a:cxn ang="0">
                  <a:pos x="61" y="77"/>
                </a:cxn>
                <a:cxn ang="0">
                  <a:pos x="60" y="73"/>
                </a:cxn>
                <a:cxn ang="0">
                  <a:pos x="58" y="74"/>
                </a:cxn>
                <a:cxn ang="0">
                  <a:pos x="58" y="74"/>
                </a:cxn>
                <a:cxn ang="0">
                  <a:pos x="57" y="73"/>
                </a:cxn>
                <a:cxn ang="0">
                  <a:pos x="57" y="71"/>
                </a:cxn>
                <a:cxn ang="0">
                  <a:pos x="59" y="65"/>
                </a:cxn>
                <a:cxn ang="0">
                  <a:pos x="60" y="64"/>
                </a:cxn>
                <a:cxn ang="0">
                  <a:pos x="60" y="62"/>
                </a:cxn>
                <a:cxn ang="0">
                  <a:pos x="63" y="57"/>
                </a:cxn>
                <a:cxn ang="0">
                  <a:pos x="64" y="53"/>
                </a:cxn>
                <a:cxn ang="0">
                  <a:pos x="65" y="53"/>
                </a:cxn>
                <a:cxn ang="0">
                  <a:pos x="71" y="52"/>
                </a:cxn>
                <a:cxn ang="0">
                  <a:pos x="71" y="27"/>
                </a:cxn>
                <a:cxn ang="0">
                  <a:pos x="20" y="0"/>
                </a:cxn>
                <a:cxn ang="0">
                  <a:pos x="13" y="3"/>
                </a:cxn>
              </a:cxnLst>
              <a:rect l="0" t="0" r="r" b="b"/>
              <a:pathLst>
                <a:path w="71" h="108">
                  <a:moveTo>
                    <a:pt x="13" y="3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6" y="108"/>
                    <a:pt x="15" y="108"/>
                    <a:pt x="15" y="108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6" y="108"/>
                    <a:pt x="20" y="108"/>
                    <a:pt x="20" y="108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8"/>
                    <a:pt x="25" y="108"/>
                  </a:cubicBezTo>
                  <a:cubicBezTo>
                    <a:pt x="25" y="108"/>
                    <a:pt x="25" y="108"/>
                    <a:pt x="25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40" y="101"/>
                    <a:pt x="40" y="101"/>
                    <a:pt x="40" y="101"/>
                  </a:cubicBezTo>
                  <a:cubicBezTo>
                    <a:pt x="40" y="101"/>
                    <a:pt x="40" y="101"/>
                    <a:pt x="40" y="100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3" y="85"/>
                    <a:pt x="63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3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7" y="74"/>
                    <a:pt x="57" y="74"/>
                    <a:pt x="57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5" y="53"/>
                    <a:pt x="65" y="53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20" y="0"/>
                    <a:pt x="20" y="0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1" name="Freeform 583">
              <a:extLst>
                <a:ext uri="{FF2B5EF4-FFF2-40B4-BE49-F238E27FC236}">
                  <a16:creationId xmlns:a16="http://schemas.microsoft.com/office/drawing/2014/main" id="{52763E43-7B1C-F2FA-F35E-FF5B56595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44" y="4524181"/>
              <a:ext cx="69253" cy="159942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0" y="3"/>
                </a:cxn>
                <a:cxn ang="0">
                  <a:pos x="10" y="4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3" y="7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5" y="25"/>
                </a:cxn>
                <a:cxn ang="0">
                  <a:pos x="6" y="38"/>
                </a:cxn>
                <a:cxn ang="0">
                  <a:pos x="7" y="41"/>
                </a:cxn>
                <a:cxn ang="0">
                  <a:pos x="7" y="41"/>
                </a:cxn>
                <a:cxn ang="0">
                  <a:pos x="12" y="41"/>
                </a:cxn>
                <a:cxn ang="0">
                  <a:pos x="12" y="40"/>
                </a:cxn>
                <a:cxn ang="0">
                  <a:pos x="12" y="26"/>
                </a:cxn>
                <a:cxn ang="0">
                  <a:pos x="14" y="19"/>
                </a:cxn>
                <a:cxn ang="0">
                  <a:pos x="17" y="16"/>
                </a:cxn>
                <a:cxn ang="0">
                  <a:pos x="17" y="14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18" y="9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7" y="4"/>
                </a:cxn>
              </a:cxnLst>
              <a:rect l="0" t="0" r="r" b="b"/>
              <a:pathLst>
                <a:path w="18" h="41">
                  <a:moveTo>
                    <a:pt x="8" y="1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3" y="7"/>
                    <a:pt x="3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2" name="Freeform 584">
              <a:extLst>
                <a:ext uri="{FF2B5EF4-FFF2-40B4-BE49-F238E27FC236}">
                  <a16:creationId xmlns:a16="http://schemas.microsoft.com/office/drawing/2014/main" id="{28E75327-4357-1DDF-5973-E2BE03500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44" y="4524181"/>
              <a:ext cx="69253" cy="159942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0" y="3"/>
                </a:cxn>
                <a:cxn ang="0">
                  <a:pos x="10" y="4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3" y="7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5" y="25"/>
                </a:cxn>
                <a:cxn ang="0">
                  <a:pos x="6" y="38"/>
                </a:cxn>
                <a:cxn ang="0">
                  <a:pos x="7" y="41"/>
                </a:cxn>
                <a:cxn ang="0">
                  <a:pos x="7" y="41"/>
                </a:cxn>
                <a:cxn ang="0">
                  <a:pos x="12" y="41"/>
                </a:cxn>
                <a:cxn ang="0">
                  <a:pos x="12" y="40"/>
                </a:cxn>
                <a:cxn ang="0">
                  <a:pos x="12" y="26"/>
                </a:cxn>
                <a:cxn ang="0">
                  <a:pos x="14" y="19"/>
                </a:cxn>
                <a:cxn ang="0">
                  <a:pos x="17" y="16"/>
                </a:cxn>
                <a:cxn ang="0">
                  <a:pos x="17" y="14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18" y="9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7" y="4"/>
                </a:cxn>
              </a:cxnLst>
              <a:rect l="0" t="0" r="r" b="b"/>
              <a:pathLst>
                <a:path w="18" h="41">
                  <a:moveTo>
                    <a:pt x="8" y="1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3" y="7"/>
                    <a:pt x="3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3" name="Freeform 585">
              <a:extLst>
                <a:ext uri="{FF2B5EF4-FFF2-40B4-BE49-F238E27FC236}">
                  <a16:creationId xmlns:a16="http://schemas.microsoft.com/office/drawing/2014/main" id="{E0A9D801-FE48-41A3-98E0-2C91D5C0E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057" y="4229029"/>
              <a:ext cx="400681" cy="311641"/>
            </a:xfrm>
            <a:custGeom>
              <a:avLst/>
              <a:gdLst/>
              <a:ahLst/>
              <a:cxnLst>
                <a:cxn ang="0">
                  <a:pos x="85" y="64"/>
                </a:cxn>
                <a:cxn ang="0">
                  <a:pos x="85" y="67"/>
                </a:cxn>
                <a:cxn ang="0">
                  <a:pos x="85" y="66"/>
                </a:cxn>
                <a:cxn ang="0">
                  <a:pos x="84" y="67"/>
                </a:cxn>
                <a:cxn ang="0">
                  <a:pos x="79" y="71"/>
                </a:cxn>
                <a:cxn ang="0">
                  <a:pos x="66" y="70"/>
                </a:cxn>
                <a:cxn ang="0">
                  <a:pos x="55" y="73"/>
                </a:cxn>
                <a:cxn ang="0">
                  <a:pos x="51" y="70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6" y="69"/>
                </a:cxn>
                <a:cxn ang="0">
                  <a:pos x="24" y="73"/>
                </a:cxn>
                <a:cxn ang="0">
                  <a:pos x="22" y="80"/>
                </a:cxn>
                <a:cxn ang="0">
                  <a:pos x="13" y="78"/>
                </a:cxn>
                <a:cxn ang="0">
                  <a:pos x="14" y="76"/>
                </a:cxn>
                <a:cxn ang="0">
                  <a:pos x="13" y="74"/>
                </a:cxn>
                <a:cxn ang="0">
                  <a:pos x="2" y="66"/>
                </a:cxn>
                <a:cxn ang="0">
                  <a:pos x="0" y="60"/>
                </a:cxn>
                <a:cxn ang="0">
                  <a:pos x="5" y="59"/>
                </a:cxn>
                <a:cxn ang="0">
                  <a:pos x="21" y="57"/>
                </a:cxn>
                <a:cxn ang="0">
                  <a:pos x="25" y="53"/>
                </a:cxn>
                <a:cxn ang="0">
                  <a:pos x="26" y="52"/>
                </a:cxn>
                <a:cxn ang="0">
                  <a:pos x="36" y="28"/>
                </a:cxn>
                <a:cxn ang="0">
                  <a:pos x="76" y="0"/>
                </a:cxn>
                <a:cxn ang="0">
                  <a:pos x="90" y="0"/>
                </a:cxn>
                <a:cxn ang="0">
                  <a:pos x="97" y="4"/>
                </a:cxn>
                <a:cxn ang="0">
                  <a:pos x="99" y="19"/>
                </a:cxn>
                <a:cxn ang="0">
                  <a:pos x="101" y="25"/>
                </a:cxn>
                <a:cxn ang="0">
                  <a:pos x="99" y="45"/>
                </a:cxn>
                <a:cxn ang="0">
                  <a:pos x="86" y="63"/>
                </a:cxn>
                <a:cxn ang="0">
                  <a:pos x="86" y="63"/>
                </a:cxn>
                <a:cxn ang="0">
                  <a:pos x="99" y="45"/>
                </a:cxn>
                <a:cxn ang="0">
                  <a:pos x="101" y="25"/>
                </a:cxn>
                <a:cxn ang="0">
                  <a:pos x="99" y="19"/>
                </a:cxn>
                <a:cxn ang="0">
                  <a:pos x="97" y="4"/>
                </a:cxn>
              </a:cxnLst>
              <a:rect l="0" t="0" r="r" b="b"/>
              <a:pathLst>
                <a:path w="103" h="80">
                  <a:moveTo>
                    <a:pt x="87" y="64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0" y="67"/>
                    <a:pt x="30" y="67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80"/>
                    <a:pt x="22" y="8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7" y="76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5" y="60"/>
                    <a:pt x="5" y="5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7" y="3"/>
                    <a:pt x="97" y="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3"/>
                    <a:pt x="97" y="3"/>
                    <a:pt x="97" y="3"/>
                  </a:cubicBezTo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4" name="Freeform 586">
              <a:extLst>
                <a:ext uri="{FF2B5EF4-FFF2-40B4-BE49-F238E27FC236}">
                  <a16:creationId xmlns:a16="http://schemas.microsoft.com/office/drawing/2014/main" id="{147F4E9B-AF0C-5994-CE95-6F0997E3F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057" y="4229029"/>
              <a:ext cx="400681" cy="311641"/>
            </a:xfrm>
            <a:custGeom>
              <a:avLst/>
              <a:gdLst/>
              <a:ahLst/>
              <a:cxnLst>
                <a:cxn ang="0">
                  <a:pos x="85" y="64"/>
                </a:cxn>
                <a:cxn ang="0">
                  <a:pos x="85" y="67"/>
                </a:cxn>
                <a:cxn ang="0">
                  <a:pos x="85" y="66"/>
                </a:cxn>
                <a:cxn ang="0">
                  <a:pos x="84" y="67"/>
                </a:cxn>
                <a:cxn ang="0">
                  <a:pos x="79" y="71"/>
                </a:cxn>
                <a:cxn ang="0">
                  <a:pos x="66" y="70"/>
                </a:cxn>
                <a:cxn ang="0">
                  <a:pos x="55" y="73"/>
                </a:cxn>
                <a:cxn ang="0">
                  <a:pos x="51" y="70"/>
                </a:cxn>
                <a:cxn ang="0">
                  <a:pos x="44" y="72"/>
                </a:cxn>
                <a:cxn ang="0">
                  <a:pos x="36" y="66"/>
                </a:cxn>
                <a:cxn ang="0">
                  <a:pos x="26" y="69"/>
                </a:cxn>
                <a:cxn ang="0">
                  <a:pos x="24" y="73"/>
                </a:cxn>
                <a:cxn ang="0">
                  <a:pos x="22" y="80"/>
                </a:cxn>
                <a:cxn ang="0">
                  <a:pos x="13" y="78"/>
                </a:cxn>
                <a:cxn ang="0">
                  <a:pos x="14" y="76"/>
                </a:cxn>
                <a:cxn ang="0">
                  <a:pos x="13" y="74"/>
                </a:cxn>
                <a:cxn ang="0">
                  <a:pos x="2" y="66"/>
                </a:cxn>
                <a:cxn ang="0">
                  <a:pos x="0" y="60"/>
                </a:cxn>
                <a:cxn ang="0">
                  <a:pos x="5" y="59"/>
                </a:cxn>
                <a:cxn ang="0">
                  <a:pos x="21" y="57"/>
                </a:cxn>
                <a:cxn ang="0">
                  <a:pos x="25" y="53"/>
                </a:cxn>
                <a:cxn ang="0">
                  <a:pos x="26" y="52"/>
                </a:cxn>
                <a:cxn ang="0">
                  <a:pos x="36" y="28"/>
                </a:cxn>
                <a:cxn ang="0">
                  <a:pos x="76" y="0"/>
                </a:cxn>
                <a:cxn ang="0">
                  <a:pos x="90" y="0"/>
                </a:cxn>
                <a:cxn ang="0">
                  <a:pos x="97" y="4"/>
                </a:cxn>
                <a:cxn ang="0">
                  <a:pos x="99" y="19"/>
                </a:cxn>
                <a:cxn ang="0">
                  <a:pos x="101" y="25"/>
                </a:cxn>
                <a:cxn ang="0">
                  <a:pos x="99" y="45"/>
                </a:cxn>
                <a:cxn ang="0">
                  <a:pos x="86" y="63"/>
                </a:cxn>
                <a:cxn ang="0">
                  <a:pos x="86" y="63"/>
                </a:cxn>
                <a:cxn ang="0">
                  <a:pos x="99" y="45"/>
                </a:cxn>
                <a:cxn ang="0">
                  <a:pos x="101" y="25"/>
                </a:cxn>
                <a:cxn ang="0">
                  <a:pos x="99" y="19"/>
                </a:cxn>
                <a:cxn ang="0">
                  <a:pos x="97" y="4"/>
                </a:cxn>
              </a:cxnLst>
              <a:rect l="0" t="0" r="r" b="b"/>
              <a:pathLst>
                <a:path w="103" h="80">
                  <a:moveTo>
                    <a:pt x="87" y="64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7"/>
                    <a:pt x="84" y="67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0" y="67"/>
                    <a:pt x="30" y="67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80"/>
                    <a:pt x="22" y="8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7" y="76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5" y="60"/>
                    <a:pt x="5" y="5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7" y="3"/>
                    <a:pt x="97" y="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3"/>
                    <a:pt x="97" y="3"/>
                    <a:pt x="97" y="3"/>
                  </a:cubicBezTo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5" name="Freeform 587">
              <a:extLst>
                <a:ext uri="{FF2B5EF4-FFF2-40B4-BE49-F238E27FC236}">
                  <a16:creationId xmlns:a16="http://schemas.microsoft.com/office/drawing/2014/main" id="{FC2A1E56-B2E3-802A-C23E-A97730736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3952016"/>
              <a:ext cx="405627" cy="385841"/>
            </a:xfrm>
            <a:custGeom>
              <a:avLst/>
              <a:gdLst/>
              <a:ahLst/>
              <a:cxnLst>
                <a:cxn ang="0">
                  <a:pos x="104" y="12"/>
                </a:cxn>
                <a:cxn ang="0">
                  <a:pos x="104" y="12"/>
                </a:cxn>
                <a:cxn ang="0">
                  <a:pos x="102" y="10"/>
                </a:cxn>
                <a:cxn ang="0">
                  <a:pos x="102" y="9"/>
                </a:cxn>
                <a:cxn ang="0">
                  <a:pos x="91" y="7"/>
                </a:cxn>
                <a:cxn ang="0">
                  <a:pos x="89" y="3"/>
                </a:cxn>
                <a:cxn ang="0">
                  <a:pos x="83" y="2"/>
                </a:cxn>
                <a:cxn ang="0">
                  <a:pos x="76" y="3"/>
                </a:cxn>
                <a:cxn ang="0">
                  <a:pos x="69" y="9"/>
                </a:cxn>
                <a:cxn ang="0">
                  <a:pos x="69" y="12"/>
                </a:cxn>
                <a:cxn ang="0">
                  <a:pos x="70" y="16"/>
                </a:cxn>
                <a:cxn ang="0">
                  <a:pos x="68" y="19"/>
                </a:cxn>
                <a:cxn ang="0">
                  <a:pos x="62" y="22"/>
                </a:cxn>
                <a:cxn ang="0">
                  <a:pos x="54" y="17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29" y="3"/>
                </a:cxn>
                <a:cxn ang="0">
                  <a:pos x="20" y="3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6" y="12"/>
                </a:cxn>
                <a:cxn ang="0">
                  <a:pos x="6" y="19"/>
                </a:cxn>
                <a:cxn ang="0">
                  <a:pos x="6" y="19"/>
                </a:cxn>
                <a:cxn ang="0">
                  <a:pos x="2" y="22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4" y="41"/>
                </a:cxn>
                <a:cxn ang="0">
                  <a:pos x="3" y="50"/>
                </a:cxn>
                <a:cxn ang="0">
                  <a:pos x="3" y="50"/>
                </a:cxn>
                <a:cxn ang="0">
                  <a:pos x="1" y="53"/>
                </a:cxn>
                <a:cxn ang="0">
                  <a:pos x="4" y="58"/>
                </a:cxn>
                <a:cxn ang="0">
                  <a:pos x="5" y="62"/>
                </a:cxn>
                <a:cxn ang="0">
                  <a:pos x="7" y="63"/>
                </a:cxn>
                <a:cxn ang="0">
                  <a:pos x="14" y="65"/>
                </a:cxn>
                <a:cxn ang="0">
                  <a:pos x="14" y="66"/>
                </a:cxn>
                <a:cxn ang="0">
                  <a:pos x="17" y="71"/>
                </a:cxn>
                <a:cxn ang="0">
                  <a:pos x="17" y="71"/>
                </a:cxn>
                <a:cxn ang="0">
                  <a:pos x="17" y="72"/>
                </a:cxn>
                <a:cxn ang="0">
                  <a:pos x="31" y="71"/>
                </a:cxn>
                <a:cxn ang="0">
                  <a:pos x="36" y="75"/>
                </a:cxn>
                <a:cxn ang="0">
                  <a:pos x="45" y="72"/>
                </a:cxn>
                <a:cxn ang="0">
                  <a:pos x="96" y="99"/>
                </a:cxn>
                <a:cxn ang="0">
                  <a:pos x="97" y="95"/>
                </a:cxn>
                <a:cxn ang="0">
                  <a:pos x="103" y="95"/>
                </a:cxn>
                <a:cxn ang="0">
                  <a:pos x="103" y="82"/>
                </a:cxn>
                <a:cxn ang="0">
                  <a:pos x="103" y="31"/>
                </a:cxn>
                <a:cxn ang="0">
                  <a:pos x="101" y="30"/>
                </a:cxn>
                <a:cxn ang="0">
                  <a:pos x="100" y="24"/>
                </a:cxn>
                <a:cxn ang="0">
                  <a:pos x="100" y="23"/>
                </a:cxn>
                <a:cxn ang="0">
                  <a:pos x="101" y="22"/>
                </a:cxn>
                <a:cxn ang="0">
                  <a:pos x="101" y="14"/>
                </a:cxn>
                <a:cxn ang="0">
                  <a:pos x="101" y="14"/>
                </a:cxn>
                <a:cxn ang="0">
                  <a:pos x="103" y="12"/>
                </a:cxn>
                <a:cxn ang="0">
                  <a:pos x="103" y="12"/>
                </a:cxn>
                <a:cxn ang="0">
                  <a:pos x="104" y="12"/>
                </a:cxn>
              </a:cxnLst>
              <a:rect l="0" t="0" r="r" b="b"/>
              <a:pathLst>
                <a:path w="104" h="99">
                  <a:moveTo>
                    <a:pt x="104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6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5"/>
                    <a:pt x="97" y="95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103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6" name="Freeform 588">
              <a:extLst>
                <a:ext uri="{FF2B5EF4-FFF2-40B4-BE49-F238E27FC236}">
                  <a16:creationId xmlns:a16="http://schemas.microsoft.com/office/drawing/2014/main" id="{F11FCA2F-0F25-3354-8108-30231405A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084" y="3823402"/>
              <a:ext cx="100582" cy="214356"/>
            </a:xfrm>
            <a:custGeom>
              <a:avLst/>
              <a:gdLst/>
              <a:ahLst/>
              <a:cxnLst>
                <a:cxn ang="0">
                  <a:pos x="26" y="33"/>
                </a:cxn>
                <a:cxn ang="0">
                  <a:pos x="24" y="33"/>
                </a:cxn>
                <a:cxn ang="0">
                  <a:pos x="23" y="30"/>
                </a:cxn>
                <a:cxn ang="0">
                  <a:pos x="23" y="30"/>
                </a:cxn>
                <a:cxn ang="0">
                  <a:pos x="21" y="30"/>
                </a:cxn>
                <a:cxn ang="0">
                  <a:pos x="16" y="27"/>
                </a:cxn>
                <a:cxn ang="0">
                  <a:pos x="18" y="27"/>
                </a:cxn>
                <a:cxn ang="0">
                  <a:pos x="18" y="26"/>
                </a:cxn>
                <a:cxn ang="0">
                  <a:pos x="23" y="20"/>
                </a:cxn>
                <a:cxn ang="0">
                  <a:pos x="24" y="14"/>
                </a:cxn>
                <a:cxn ang="0">
                  <a:pos x="22" y="12"/>
                </a:cxn>
                <a:cxn ang="0">
                  <a:pos x="25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0" y="4"/>
                </a:cxn>
                <a:cxn ang="0">
                  <a:pos x="19" y="1"/>
                </a:cxn>
                <a:cxn ang="0">
                  <a:pos x="15" y="0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6" y="6"/>
                </a:cxn>
                <a:cxn ang="0">
                  <a:pos x="6" y="7"/>
                </a:cxn>
                <a:cxn ang="0">
                  <a:pos x="6" y="12"/>
                </a:cxn>
                <a:cxn ang="0">
                  <a:pos x="6" y="22"/>
                </a:cxn>
                <a:cxn ang="0">
                  <a:pos x="0" y="27"/>
                </a:cxn>
                <a:cxn ang="0">
                  <a:pos x="1" y="33"/>
                </a:cxn>
                <a:cxn ang="0">
                  <a:pos x="5" y="39"/>
                </a:cxn>
                <a:cxn ang="0">
                  <a:pos x="10" y="42"/>
                </a:cxn>
                <a:cxn ang="0">
                  <a:pos x="13" y="55"/>
                </a:cxn>
                <a:cxn ang="0">
                  <a:pos x="14" y="55"/>
                </a:cxn>
                <a:cxn ang="0">
                  <a:pos x="18" y="52"/>
                </a:cxn>
                <a:cxn ang="0">
                  <a:pos x="18" y="45"/>
                </a:cxn>
                <a:cxn ang="0">
                  <a:pos x="26" y="39"/>
                </a:cxn>
                <a:cxn ang="0">
                  <a:pos x="26" y="33"/>
                </a:cxn>
              </a:cxnLst>
              <a:rect l="0" t="0" r="r" b="b"/>
              <a:pathLst>
                <a:path w="26" h="55"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7" name="Freeform 589">
              <a:extLst>
                <a:ext uri="{FF2B5EF4-FFF2-40B4-BE49-F238E27FC236}">
                  <a16:creationId xmlns:a16="http://schemas.microsoft.com/office/drawing/2014/main" id="{D13E36F8-6AF1-C347-357F-87549259C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8" y="5030391"/>
              <a:ext cx="14840" cy="28031"/>
            </a:xfrm>
            <a:custGeom>
              <a:avLst/>
              <a:gdLst/>
              <a:ahLst/>
              <a:cxnLst>
                <a:cxn ang="0">
                  <a:pos x="9" y="17"/>
                </a:cxn>
                <a:cxn ang="0">
                  <a:pos x="0" y="0"/>
                </a:cxn>
                <a:cxn ang="0">
                  <a:pos x="9" y="17"/>
                </a:cxn>
                <a:cxn ang="0">
                  <a:pos x="9" y="17"/>
                </a:cxn>
              </a:cxnLst>
              <a:rect l="0" t="0" r="r" b="b"/>
              <a:pathLst>
                <a:path w="9" h="17">
                  <a:moveTo>
                    <a:pt x="9" y="17"/>
                  </a:moveTo>
                  <a:lnTo>
                    <a:pt x="0" y="0"/>
                  </a:lnTo>
                  <a:lnTo>
                    <a:pt x="9" y="17"/>
                  </a:lnTo>
                  <a:lnTo>
                    <a:pt x="9" y="1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8" name="Freeform 590">
              <a:extLst>
                <a:ext uri="{FF2B5EF4-FFF2-40B4-BE49-F238E27FC236}">
                  <a16:creationId xmlns:a16="http://schemas.microsoft.com/office/drawing/2014/main" id="{AF58C9EC-9DA7-2177-E6F1-2A56DC0B7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2" y="4738537"/>
              <a:ext cx="131911" cy="136858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6" y="17"/>
                </a:cxn>
                <a:cxn ang="0">
                  <a:pos x="10" y="13"/>
                </a:cxn>
                <a:cxn ang="0">
                  <a:pos x="10" y="16"/>
                </a:cxn>
                <a:cxn ang="0">
                  <a:pos x="6" y="19"/>
                </a:cxn>
                <a:cxn ang="0">
                  <a:pos x="6" y="18"/>
                </a:cxn>
                <a:cxn ang="0">
                  <a:pos x="6" y="19"/>
                </a:cxn>
                <a:cxn ang="0">
                  <a:pos x="6" y="19"/>
                </a:cxn>
                <a:cxn ang="0">
                  <a:pos x="1" y="24"/>
                </a:cxn>
                <a:cxn ang="0">
                  <a:pos x="0" y="34"/>
                </a:cxn>
                <a:cxn ang="0">
                  <a:pos x="2" y="3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5" y="28"/>
                </a:cxn>
                <a:cxn ang="0">
                  <a:pos x="19" y="26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3" y="25"/>
                </a:cxn>
                <a:cxn ang="0">
                  <a:pos x="24" y="25"/>
                </a:cxn>
                <a:cxn ang="0">
                  <a:pos x="27" y="25"/>
                </a:cxn>
                <a:cxn ang="0">
                  <a:pos x="28" y="25"/>
                </a:cxn>
                <a:cxn ang="0">
                  <a:pos x="28" y="25"/>
                </a:cxn>
                <a:cxn ang="0">
                  <a:pos x="28" y="25"/>
                </a:cxn>
                <a:cxn ang="0">
                  <a:pos x="34" y="16"/>
                </a:cxn>
                <a:cxn ang="0">
                  <a:pos x="34" y="13"/>
                </a:cxn>
                <a:cxn ang="0">
                  <a:pos x="33" y="8"/>
                </a:cxn>
                <a:cxn ang="0">
                  <a:pos x="31" y="7"/>
                </a:cxn>
                <a:cxn ang="0">
                  <a:pos x="30" y="1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8" y="3"/>
                </a:cxn>
                <a:cxn ang="0">
                  <a:pos x="8" y="9"/>
                </a:cxn>
                <a:cxn ang="0">
                  <a:pos x="11" y="12"/>
                </a:cxn>
              </a:cxnLst>
              <a:rect l="0" t="0" r="r" b="b"/>
              <a:pathLst>
                <a:path w="34" h="35"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5"/>
                    <a:pt x="2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4" y="25"/>
                    <a:pt x="26" y="25"/>
                    <a:pt x="27" y="25"/>
                  </a:cubicBezTo>
                  <a:cubicBezTo>
                    <a:pt x="27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0" y="3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89" name="Freeform 591">
              <a:extLst>
                <a:ext uri="{FF2B5EF4-FFF2-40B4-BE49-F238E27FC236}">
                  <a16:creationId xmlns:a16="http://schemas.microsoft.com/office/drawing/2014/main" id="{B6F43993-90EB-1E38-3130-51411DC6D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36" y="5046880"/>
              <a:ext cx="296800" cy="257227"/>
            </a:xfrm>
            <a:custGeom>
              <a:avLst/>
              <a:gdLst/>
              <a:ahLst/>
              <a:cxnLst>
                <a:cxn ang="0">
                  <a:pos x="74" y="27"/>
                </a:cxn>
                <a:cxn ang="0">
                  <a:pos x="75" y="19"/>
                </a:cxn>
                <a:cxn ang="0">
                  <a:pos x="72" y="9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9" y="4"/>
                </a:cxn>
                <a:cxn ang="0">
                  <a:pos x="57" y="0"/>
                </a:cxn>
                <a:cxn ang="0">
                  <a:pos x="57" y="1"/>
                </a:cxn>
                <a:cxn ang="0">
                  <a:pos x="48" y="3"/>
                </a:cxn>
                <a:cxn ang="0">
                  <a:pos x="46" y="15"/>
                </a:cxn>
                <a:cxn ang="0">
                  <a:pos x="46" y="27"/>
                </a:cxn>
                <a:cxn ang="0">
                  <a:pos x="51" y="27"/>
                </a:cxn>
                <a:cxn ang="0">
                  <a:pos x="51" y="35"/>
                </a:cxn>
                <a:cxn ang="0">
                  <a:pos x="51" y="35"/>
                </a:cxn>
                <a:cxn ang="0">
                  <a:pos x="40" y="27"/>
                </a:cxn>
                <a:cxn ang="0">
                  <a:pos x="33" y="24"/>
                </a:cxn>
                <a:cxn ang="0">
                  <a:pos x="23" y="23"/>
                </a:cxn>
                <a:cxn ang="0">
                  <a:pos x="17" y="22"/>
                </a:cxn>
                <a:cxn ang="0">
                  <a:pos x="17" y="21"/>
                </a:cxn>
                <a:cxn ang="0">
                  <a:pos x="14" y="19"/>
                </a:cxn>
                <a:cxn ang="0">
                  <a:pos x="13" y="31"/>
                </a:cxn>
                <a:cxn ang="0">
                  <a:pos x="13" y="32"/>
                </a:cxn>
                <a:cxn ang="0">
                  <a:pos x="0" y="32"/>
                </a:cxn>
                <a:cxn ang="0">
                  <a:pos x="0" y="57"/>
                </a:cxn>
                <a:cxn ang="0">
                  <a:pos x="8" y="64"/>
                </a:cxn>
                <a:cxn ang="0">
                  <a:pos x="18" y="63"/>
                </a:cxn>
                <a:cxn ang="0">
                  <a:pos x="21" y="64"/>
                </a:cxn>
                <a:cxn ang="0">
                  <a:pos x="22" y="65"/>
                </a:cxn>
                <a:cxn ang="0">
                  <a:pos x="32" y="66"/>
                </a:cxn>
                <a:cxn ang="0">
                  <a:pos x="43" y="57"/>
                </a:cxn>
                <a:cxn ang="0">
                  <a:pos x="44" y="52"/>
                </a:cxn>
                <a:cxn ang="0">
                  <a:pos x="54" y="50"/>
                </a:cxn>
                <a:cxn ang="0">
                  <a:pos x="55" y="50"/>
                </a:cxn>
                <a:cxn ang="0">
                  <a:pos x="53" y="47"/>
                </a:cxn>
                <a:cxn ang="0">
                  <a:pos x="73" y="40"/>
                </a:cxn>
                <a:cxn ang="0">
                  <a:pos x="71" y="37"/>
                </a:cxn>
                <a:cxn ang="0">
                  <a:pos x="75" y="29"/>
                </a:cxn>
              </a:cxnLst>
              <a:rect l="0" t="0" r="r" b="b"/>
              <a:pathLst>
                <a:path w="76" h="66">
                  <a:moveTo>
                    <a:pt x="75" y="29"/>
                  </a:moveTo>
                  <a:cubicBezTo>
                    <a:pt x="74" y="27"/>
                    <a:pt x="74" y="27"/>
                    <a:pt x="74" y="27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14" y="62"/>
                    <a:pt x="14" y="62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3" y="30"/>
                    <a:pt x="73" y="30"/>
                    <a:pt x="73" y="30"/>
                  </a:cubicBezTo>
                  <a:lnTo>
                    <a:pt x="75" y="2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0" name="Freeform 592">
              <a:extLst>
                <a:ext uri="{FF2B5EF4-FFF2-40B4-BE49-F238E27FC236}">
                  <a16:creationId xmlns:a16="http://schemas.microsoft.com/office/drawing/2014/main" id="{227D99D9-9051-788E-5B73-2310A005F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450" y="5081506"/>
              <a:ext cx="82445" cy="197867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3" y="14"/>
                </a:cxn>
                <a:cxn ang="0">
                  <a:pos x="3" y="18"/>
                </a:cxn>
                <a:cxn ang="0">
                  <a:pos x="4" y="20"/>
                </a:cxn>
                <a:cxn ang="0">
                  <a:pos x="2" y="21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5" y="34"/>
                </a:cxn>
                <a:cxn ang="0">
                  <a:pos x="5" y="34"/>
                </a:cxn>
                <a:cxn ang="0">
                  <a:pos x="10" y="33"/>
                </a:cxn>
                <a:cxn ang="0">
                  <a:pos x="10" y="34"/>
                </a:cxn>
                <a:cxn ang="0">
                  <a:pos x="12" y="39"/>
                </a:cxn>
                <a:cxn ang="0">
                  <a:pos x="10" y="43"/>
                </a:cxn>
                <a:cxn ang="0">
                  <a:pos x="10" y="43"/>
                </a:cxn>
                <a:cxn ang="0">
                  <a:pos x="11" y="46"/>
                </a:cxn>
                <a:cxn ang="0">
                  <a:pos x="15" y="49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16" y="51"/>
                </a:cxn>
                <a:cxn ang="0">
                  <a:pos x="17" y="51"/>
                </a:cxn>
                <a:cxn ang="0">
                  <a:pos x="17" y="51"/>
                </a:cxn>
                <a:cxn ang="0">
                  <a:pos x="16" y="47"/>
                </a:cxn>
                <a:cxn ang="0">
                  <a:pos x="17" y="46"/>
                </a:cxn>
                <a:cxn ang="0">
                  <a:pos x="20" y="43"/>
                </a:cxn>
                <a:cxn ang="0">
                  <a:pos x="20" y="43"/>
                </a:cxn>
                <a:cxn ang="0">
                  <a:pos x="21" y="36"/>
                </a:cxn>
                <a:cxn ang="0">
                  <a:pos x="21" y="36"/>
                </a:cxn>
                <a:cxn ang="0">
                  <a:pos x="14" y="27"/>
                </a:cxn>
                <a:cxn ang="0">
                  <a:pos x="13" y="27"/>
                </a:cxn>
                <a:cxn ang="0">
                  <a:pos x="13" y="27"/>
                </a:cxn>
                <a:cxn ang="0">
                  <a:pos x="13" y="27"/>
                </a:cxn>
                <a:cxn ang="0">
                  <a:pos x="15" y="32"/>
                </a:cxn>
                <a:cxn ang="0">
                  <a:pos x="14" y="30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2" y="31"/>
                </a:cxn>
                <a:cxn ang="0">
                  <a:pos x="12" y="29"/>
                </a:cxn>
                <a:cxn ang="0">
                  <a:pos x="8" y="19"/>
                </a:cxn>
                <a:cxn ang="0">
                  <a:pos x="10" y="15"/>
                </a:cxn>
                <a:cxn ang="0">
                  <a:pos x="10" y="6"/>
                </a:cxn>
                <a:cxn ang="0">
                  <a:pos x="8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5" y="8"/>
                </a:cxn>
                <a:cxn ang="0">
                  <a:pos x="4" y="10"/>
                </a:cxn>
              </a:cxnLst>
              <a:rect l="0" t="0" r="r" b="b"/>
              <a:pathLst>
                <a:path w="21" h="51">
                  <a:moveTo>
                    <a:pt x="4" y="10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3"/>
                    <a:pt x="9" y="43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8"/>
                    <a:pt x="5" y="8"/>
                    <a:pt x="5" y="8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1" name="Freeform 593">
              <a:extLst>
                <a:ext uri="{FF2B5EF4-FFF2-40B4-BE49-F238E27FC236}">
                  <a16:creationId xmlns:a16="http://schemas.microsoft.com/office/drawing/2014/main" id="{D7863C49-4202-C98E-8D87-587DE5284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178" y="5241449"/>
              <a:ext cx="194569" cy="1863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9" y="0"/>
                </a:cxn>
                <a:cxn ang="0">
                  <a:pos x="22" y="2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0" y="15"/>
                </a:cxn>
                <a:cxn ang="0">
                  <a:pos x="5" y="25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7" y="40"/>
                </a:cxn>
                <a:cxn ang="0">
                  <a:pos x="26" y="44"/>
                </a:cxn>
                <a:cxn ang="0">
                  <a:pos x="26" y="44"/>
                </a:cxn>
                <a:cxn ang="0">
                  <a:pos x="36" y="4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42" y="45"/>
                </a:cxn>
                <a:cxn ang="0">
                  <a:pos x="45" y="42"/>
                </a:cxn>
                <a:cxn ang="0">
                  <a:pos x="50" y="30"/>
                </a:cxn>
                <a:cxn ang="0">
                  <a:pos x="48" y="23"/>
                </a:cxn>
                <a:cxn ang="0">
                  <a:pos x="50" y="18"/>
                </a:cxn>
                <a:cxn ang="0">
                  <a:pos x="50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39" y="2"/>
                </a:cxn>
                <a:cxn ang="0">
                  <a:pos x="33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50" h="48">
                  <a:moveTo>
                    <a:pt x="32" y="0"/>
                  </a:moveTo>
                  <a:cubicBezTo>
                    <a:pt x="32" y="0"/>
                    <a:pt x="29" y="0"/>
                    <a:pt x="29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2" name="Freeform 594">
              <a:extLst>
                <a:ext uri="{FF2B5EF4-FFF2-40B4-BE49-F238E27FC236}">
                  <a16:creationId xmlns:a16="http://schemas.microsoft.com/office/drawing/2014/main" id="{33E81630-E5C6-26EE-5E67-76FAAC2D0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103" y="3675002"/>
              <a:ext cx="4947" cy="494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3" name="Freeform 595">
              <a:extLst>
                <a:ext uri="{FF2B5EF4-FFF2-40B4-BE49-F238E27FC236}">
                  <a16:creationId xmlns:a16="http://schemas.microsoft.com/office/drawing/2014/main" id="{94DD7101-505B-692F-D763-EBE394EB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481" y="4835821"/>
              <a:ext cx="3298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4" name="Freeform 596">
              <a:extLst>
                <a:ext uri="{FF2B5EF4-FFF2-40B4-BE49-F238E27FC236}">
                  <a16:creationId xmlns:a16="http://schemas.microsoft.com/office/drawing/2014/main" id="{C1710DBB-2455-E5B2-ACD5-5E4A55C54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409" y="4901777"/>
              <a:ext cx="37925" cy="51116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6" y="12"/>
                </a:cxn>
                <a:cxn ang="0">
                  <a:pos x="10" y="5"/>
                </a:cxn>
                <a:cxn ang="0">
                  <a:pos x="8" y="2"/>
                </a:cxn>
              </a:cxnLst>
              <a:rect l="0" t="0" r="r" b="b"/>
              <a:pathLst>
                <a:path w="10" h="13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5" name="Freeform 597">
              <a:extLst>
                <a:ext uri="{FF2B5EF4-FFF2-40B4-BE49-F238E27FC236}">
                  <a16:creationId xmlns:a16="http://schemas.microsoft.com/office/drawing/2014/main" id="{0054F68D-B989-C818-40A9-C8B7584B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992" y="4835821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6" name="Freeform 598">
              <a:extLst>
                <a:ext uri="{FF2B5EF4-FFF2-40B4-BE49-F238E27FC236}">
                  <a16:creationId xmlns:a16="http://schemas.microsoft.com/office/drawing/2014/main" id="{AC85E7F7-9C9D-4481-5A79-75B9B904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463" y="4867150"/>
              <a:ext cx="42871" cy="46169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0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10"/>
                </a:cxn>
                <a:cxn ang="0">
                  <a:pos x="2" y="12"/>
                </a:cxn>
                <a:cxn ang="0">
                  <a:pos x="3" y="12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6" y="9"/>
                </a:cxn>
                <a:cxn ang="0">
                  <a:pos x="10" y="9"/>
                </a:cxn>
                <a:cxn ang="0">
                  <a:pos x="10" y="9"/>
                </a:cxn>
                <a:cxn ang="0">
                  <a:pos x="11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2"/>
                </a:cxn>
              </a:cxnLst>
              <a:rect l="0" t="0" r="r" b="b"/>
              <a:pathLst>
                <a:path w="11" h="12">
                  <a:moveTo>
                    <a:pt x="6" y="2"/>
                  </a:moveTo>
                  <a:cubicBezTo>
                    <a:pt x="6" y="2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7" name="Freeform 599">
              <a:extLst>
                <a:ext uri="{FF2B5EF4-FFF2-40B4-BE49-F238E27FC236}">
                  <a16:creationId xmlns:a16="http://schemas.microsoft.com/office/drawing/2014/main" id="{3EAF63C8-B48C-F44A-6807-5635F04C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101" y="4123500"/>
              <a:ext cx="303396" cy="338023"/>
            </a:xfrm>
            <a:custGeom>
              <a:avLst/>
              <a:gdLst/>
              <a:ahLst/>
              <a:cxnLst>
                <a:cxn ang="0">
                  <a:pos x="73" y="77"/>
                </a:cxn>
                <a:cxn ang="0">
                  <a:pos x="67" y="17"/>
                </a:cxn>
                <a:cxn ang="0">
                  <a:pos x="67" y="17"/>
                </a:cxn>
                <a:cxn ang="0">
                  <a:pos x="68" y="17"/>
                </a:cxn>
                <a:cxn ang="0">
                  <a:pos x="78" y="17"/>
                </a:cxn>
                <a:cxn ang="0">
                  <a:pos x="56" y="1"/>
                </a:cxn>
                <a:cxn ang="0">
                  <a:pos x="56" y="1"/>
                </a:cxn>
                <a:cxn ang="0">
                  <a:pos x="55" y="1"/>
                </a:cxn>
                <a:cxn ang="0">
                  <a:pos x="55" y="1"/>
                </a:cxn>
                <a:cxn ang="0">
                  <a:pos x="55" y="0"/>
                </a:cxn>
                <a:cxn ang="0">
                  <a:pos x="55" y="0"/>
                </a:cxn>
                <a:cxn ang="0">
                  <a:pos x="54" y="9"/>
                </a:cxn>
                <a:cxn ang="0">
                  <a:pos x="34" y="9"/>
                </a:cxn>
                <a:cxn ang="0">
                  <a:pos x="34" y="9"/>
                </a:cxn>
                <a:cxn ang="0">
                  <a:pos x="33" y="27"/>
                </a:cxn>
                <a:cxn ang="0">
                  <a:pos x="28" y="29"/>
                </a:cxn>
                <a:cxn ang="0">
                  <a:pos x="26" y="31"/>
                </a:cxn>
                <a:cxn ang="0">
                  <a:pos x="26" y="32"/>
                </a:cxn>
                <a:cxn ang="0">
                  <a:pos x="27" y="41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2" y="45"/>
                </a:cxn>
                <a:cxn ang="0">
                  <a:pos x="5" y="50"/>
                </a:cxn>
                <a:cxn ang="0">
                  <a:pos x="5" y="53"/>
                </a:cxn>
                <a:cxn ang="0">
                  <a:pos x="3" y="56"/>
                </a:cxn>
                <a:cxn ang="0">
                  <a:pos x="3" y="56"/>
                </a:cxn>
                <a:cxn ang="0">
                  <a:pos x="6" y="62"/>
                </a:cxn>
                <a:cxn ang="0">
                  <a:pos x="6" y="68"/>
                </a:cxn>
                <a:cxn ang="0">
                  <a:pos x="3" y="78"/>
                </a:cxn>
                <a:cxn ang="0">
                  <a:pos x="3" y="78"/>
                </a:cxn>
                <a:cxn ang="0">
                  <a:pos x="4" y="75"/>
                </a:cxn>
                <a:cxn ang="0">
                  <a:pos x="5" y="75"/>
                </a:cxn>
                <a:cxn ang="0">
                  <a:pos x="17" y="74"/>
                </a:cxn>
                <a:cxn ang="0">
                  <a:pos x="18" y="74"/>
                </a:cxn>
                <a:cxn ang="0">
                  <a:pos x="21" y="78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28" y="84"/>
                </a:cxn>
                <a:cxn ang="0">
                  <a:pos x="32" y="87"/>
                </a:cxn>
                <a:cxn ang="0">
                  <a:pos x="34" y="85"/>
                </a:cxn>
                <a:cxn ang="0">
                  <a:pos x="36" y="80"/>
                </a:cxn>
                <a:cxn ang="0">
                  <a:pos x="37" y="80"/>
                </a:cxn>
                <a:cxn ang="0">
                  <a:pos x="37" y="80"/>
                </a:cxn>
                <a:cxn ang="0">
                  <a:pos x="37" y="80"/>
                </a:cxn>
                <a:cxn ang="0">
                  <a:pos x="38" y="80"/>
                </a:cxn>
                <a:cxn ang="0">
                  <a:pos x="40" y="84"/>
                </a:cxn>
                <a:cxn ang="0">
                  <a:pos x="42" y="84"/>
                </a:cxn>
                <a:cxn ang="0">
                  <a:pos x="45" y="82"/>
                </a:cxn>
                <a:cxn ang="0">
                  <a:pos x="75" y="83"/>
                </a:cxn>
                <a:cxn ang="0">
                  <a:pos x="76" y="78"/>
                </a:cxn>
                <a:cxn ang="0">
                  <a:pos x="74" y="77"/>
                </a:cxn>
                <a:cxn ang="0">
                  <a:pos x="73" y="77"/>
                </a:cxn>
              </a:cxnLst>
              <a:rect l="0" t="0" r="r" b="b"/>
              <a:pathLst>
                <a:path w="78" h="87">
                  <a:moveTo>
                    <a:pt x="73" y="7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5" y="32"/>
                    <a:pt x="26" y="3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5" y="75"/>
                    <a:pt x="5" y="75"/>
                  </a:cubicBezTo>
                  <a:cubicBezTo>
                    <a:pt x="5" y="75"/>
                    <a:pt x="17" y="74"/>
                    <a:pt x="17" y="74"/>
                  </a:cubicBezTo>
                  <a:cubicBezTo>
                    <a:pt x="17" y="74"/>
                    <a:pt x="17" y="74"/>
                    <a:pt x="18" y="74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37" y="80"/>
                    <a:pt x="37" y="8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3" y="77"/>
                    <a:pt x="73" y="7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8" name="Freeform 600">
              <a:extLst>
                <a:ext uri="{FF2B5EF4-FFF2-40B4-BE49-F238E27FC236}">
                  <a16:creationId xmlns:a16="http://schemas.microsoft.com/office/drawing/2014/main" id="{262A0FC8-EA06-0EA0-1CAB-8439743B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919" y="4520883"/>
              <a:ext cx="194569" cy="209409"/>
            </a:xfrm>
            <a:custGeom>
              <a:avLst/>
              <a:gdLst/>
              <a:ahLst/>
              <a:cxnLst>
                <a:cxn ang="0">
                  <a:pos x="49" y="44"/>
                </a:cxn>
                <a:cxn ang="0">
                  <a:pos x="47" y="42"/>
                </a:cxn>
                <a:cxn ang="0">
                  <a:pos x="43" y="41"/>
                </a:cxn>
                <a:cxn ang="0">
                  <a:pos x="45" y="36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29"/>
                </a:cxn>
                <a:cxn ang="0">
                  <a:pos x="45" y="28"/>
                </a:cxn>
                <a:cxn ang="0">
                  <a:pos x="45" y="27"/>
                </a:cxn>
                <a:cxn ang="0">
                  <a:pos x="48" y="26"/>
                </a:cxn>
                <a:cxn ang="0">
                  <a:pos x="47" y="26"/>
                </a:cxn>
                <a:cxn ang="0">
                  <a:pos x="48" y="24"/>
                </a:cxn>
                <a:cxn ang="0">
                  <a:pos x="46" y="21"/>
                </a:cxn>
                <a:cxn ang="0">
                  <a:pos x="45" y="18"/>
                </a:cxn>
                <a:cxn ang="0">
                  <a:pos x="46" y="16"/>
                </a:cxn>
                <a:cxn ang="0">
                  <a:pos x="45" y="11"/>
                </a:cxn>
                <a:cxn ang="0">
                  <a:pos x="42" y="11"/>
                </a:cxn>
                <a:cxn ang="0">
                  <a:pos x="42" y="11"/>
                </a:cxn>
                <a:cxn ang="0">
                  <a:pos x="41" y="6"/>
                </a:cxn>
                <a:cxn ang="0">
                  <a:pos x="39" y="1"/>
                </a:cxn>
                <a:cxn ang="0">
                  <a:pos x="36" y="4"/>
                </a:cxn>
                <a:cxn ang="0">
                  <a:pos x="32" y="3"/>
                </a:cxn>
                <a:cxn ang="0">
                  <a:pos x="30" y="5"/>
                </a:cxn>
                <a:cxn ang="0">
                  <a:pos x="28" y="3"/>
                </a:cxn>
                <a:cxn ang="0">
                  <a:pos x="25" y="4"/>
                </a:cxn>
                <a:cxn ang="0">
                  <a:pos x="25" y="3"/>
                </a:cxn>
                <a:cxn ang="0">
                  <a:pos x="19" y="2"/>
                </a:cxn>
                <a:cxn ang="0">
                  <a:pos x="19" y="2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10" y="6"/>
                </a:cxn>
                <a:cxn ang="0">
                  <a:pos x="4" y="8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5" y="17"/>
                </a:cxn>
                <a:cxn ang="0">
                  <a:pos x="12" y="23"/>
                </a:cxn>
                <a:cxn ang="0">
                  <a:pos x="12" y="23"/>
                </a:cxn>
                <a:cxn ang="0">
                  <a:pos x="14" y="23"/>
                </a:cxn>
                <a:cxn ang="0">
                  <a:pos x="18" y="18"/>
                </a:cxn>
                <a:cxn ang="0">
                  <a:pos x="26" y="17"/>
                </a:cxn>
                <a:cxn ang="0">
                  <a:pos x="31" y="24"/>
                </a:cxn>
                <a:cxn ang="0">
                  <a:pos x="32" y="27"/>
                </a:cxn>
                <a:cxn ang="0">
                  <a:pos x="32" y="27"/>
                </a:cxn>
                <a:cxn ang="0">
                  <a:pos x="32" y="28"/>
                </a:cxn>
                <a:cxn ang="0">
                  <a:pos x="32" y="29"/>
                </a:cxn>
                <a:cxn ang="0">
                  <a:pos x="30" y="30"/>
                </a:cxn>
                <a:cxn ang="0">
                  <a:pos x="30" y="32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50" y="54"/>
                </a:cxn>
                <a:cxn ang="0">
                  <a:pos x="50" y="54"/>
                </a:cxn>
              </a:cxnLst>
              <a:rect l="0" t="0" r="r" b="b"/>
              <a:pathLst>
                <a:path w="50" h="54">
                  <a:moveTo>
                    <a:pt x="50" y="45"/>
                  </a:moveTo>
                  <a:cubicBezTo>
                    <a:pt x="49" y="44"/>
                    <a:pt x="49" y="44"/>
                    <a:pt x="49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8" y="28"/>
                    <a:pt x="48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5"/>
                    <a:pt x="47" y="2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7"/>
                    <a:pt x="45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3"/>
                    <a:pt x="25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1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lnTo>
                    <a:pt x="50" y="4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599" name="Freeform 601">
              <a:extLst>
                <a:ext uri="{FF2B5EF4-FFF2-40B4-BE49-F238E27FC236}">
                  <a16:creationId xmlns:a16="http://schemas.microsoft.com/office/drawing/2014/main" id="{844EBFC5-F480-9019-55BE-C45CFC28B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321" y="4083927"/>
              <a:ext cx="3298" cy="230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4">
                  <a:moveTo>
                    <a:pt x="2" y="0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0" name="Freeform 602">
              <a:extLst>
                <a:ext uri="{FF2B5EF4-FFF2-40B4-BE49-F238E27FC236}">
                  <a16:creationId xmlns:a16="http://schemas.microsoft.com/office/drawing/2014/main" id="{42784711-6E26-5956-C50C-B598B2BC3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391" y="3998185"/>
              <a:ext cx="288556" cy="277014"/>
            </a:xfrm>
            <a:custGeom>
              <a:avLst/>
              <a:gdLst/>
              <a:ahLst/>
              <a:cxnLst>
                <a:cxn ang="0">
                  <a:pos x="74" y="56"/>
                </a:cxn>
                <a:cxn ang="0">
                  <a:pos x="62" y="38"/>
                </a:cxn>
                <a:cxn ang="0">
                  <a:pos x="53" y="21"/>
                </a:cxn>
                <a:cxn ang="0">
                  <a:pos x="52" y="13"/>
                </a:cxn>
                <a:cxn ang="0">
                  <a:pos x="62" y="29"/>
                </a:cxn>
                <a:cxn ang="0">
                  <a:pos x="62" y="29"/>
                </a:cxn>
                <a:cxn ang="0">
                  <a:pos x="65" y="28"/>
                </a:cxn>
                <a:cxn ang="0">
                  <a:pos x="66" y="22"/>
                </a:cxn>
                <a:cxn ang="0">
                  <a:pos x="67" y="17"/>
                </a:cxn>
                <a:cxn ang="0">
                  <a:pos x="67" y="16"/>
                </a:cxn>
                <a:cxn ang="0">
                  <a:pos x="67" y="16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1"/>
                </a:cxn>
                <a:cxn ang="0">
                  <a:pos x="42" y="1"/>
                </a:cxn>
                <a:cxn ang="0">
                  <a:pos x="41" y="1"/>
                </a:cxn>
                <a:cxn ang="0">
                  <a:pos x="40" y="1"/>
                </a:cxn>
                <a:cxn ang="0">
                  <a:pos x="15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11"/>
                </a:cxn>
                <a:cxn ang="0">
                  <a:pos x="1" y="18"/>
                </a:cxn>
                <a:cxn ang="0">
                  <a:pos x="3" y="70"/>
                </a:cxn>
                <a:cxn ang="0">
                  <a:pos x="44" y="70"/>
                </a:cxn>
                <a:cxn ang="0">
                  <a:pos x="45" y="69"/>
                </a:cxn>
                <a:cxn ang="0">
                  <a:pos x="46" y="69"/>
                </a:cxn>
                <a:cxn ang="0">
                  <a:pos x="46" y="70"/>
                </a:cxn>
                <a:cxn ang="0">
                  <a:pos x="59" y="71"/>
                </a:cxn>
                <a:cxn ang="0">
                  <a:pos x="63" y="69"/>
                </a:cxn>
                <a:cxn ang="0">
                  <a:pos x="66" y="68"/>
                </a:cxn>
                <a:cxn ang="0">
                  <a:pos x="68" y="64"/>
                </a:cxn>
                <a:cxn ang="0">
                  <a:pos x="72" y="62"/>
                </a:cxn>
                <a:cxn ang="0">
                  <a:pos x="72" y="62"/>
                </a:cxn>
                <a:cxn ang="0">
                  <a:pos x="72" y="62"/>
                </a:cxn>
                <a:cxn ang="0">
                  <a:pos x="72" y="57"/>
                </a:cxn>
                <a:cxn ang="0">
                  <a:pos x="74" y="56"/>
                </a:cxn>
              </a:cxnLst>
              <a:rect l="0" t="0" r="r" b="b"/>
              <a:pathLst>
                <a:path w="74" h="71">
                  <a:moveTo>
                    <a:pt x="74" y="56"/>
                  </a:moveTo>
                  <a:cubicBezTo>
                    <a:pt x="74" y="56"/>
                    <a:pt x="74" y="56"/>
                    <a:pt x="74" y="56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5" y="28"/>
                    <a:pt x="65" y="2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2" y="1"/>
                    <a:pt x="42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5" y="69"/>
                    <a:pt x="45" y="69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4"/>
                    <a:pt x="69" y="64"/>
                    <a:pt x="69" y="64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57"/>
                    <a:pt x="74" y="57"/>
                    <a:pt x="74" y="5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1" name="Line 603">
              <a:extLst>
                <a:ext uri="{FF2B5EF4-FFF2-40B4-BE49-F238E27FC236}">
                  <a16:creationId xmlns:a16="http://schemas.microsoft.com/office/drawing/2014/main" id="{FECBCC3C-808F-5738-A9FB-1AED36051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1317" y="4146585"/>
              <a:ext cx="1649" cy="1649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2" name="Line 604">
              <a:extLst>
                <a:ext uri="{FF2B5EF4-FFF2-40B4-BE49-F238E27FC236}">
                  <a16:creationId xmlns:a16="http://schemas.microsoft.com/office/drawing/2014/main" id="{F56AEC2D-8063-94D3-0BC5-97BDE5A7F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1317" y="4146585"/>
              <a:ext cx="1649" cy="1649"/>
            </a:xfrm>
            <a:prstGeom prst="lin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3" name="Freeform 605">
              <a:extLst>
                <a:ext uri="{FF2B5EF4-FFF2-40B4-BE49-F238E27FC236}">
                  <a16:creationId xmlns:a16="http://schemas.microsoft.com/office/drawing/2014/main" id="{BE95CDE7-4F7E-09B5-DE82-2C27466C7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17" y="4046002"/>
              <a:ext cx="47818" cy="42871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0" y="5"/>
                </a:cxn>
                <a:cxn ang="0">
                  <a:pos x="9" y="5"/>
                </a:cxn>
                <a:cxn ang="0">
                  <a:pos x="11" y="3"/>
                </a:cxn>
                <a:cxn ang="0">
                  <a:pos x="11" y="2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6" y="8"/>
                </a:cxn>
                <a:cxn ang="0">
                  <a:pos x="8" y="11"/>
                </a:cxn>
                <a:cxn ang="0">
                  <a:pos x="12" y="11"/>
                </a:cxn>
                <a:cxn ang="0">
                  <a:pos x="12" y="11"/>
                </a:cxn>
                <a:cxn ang="0">
                  <a:pos x="12" y="11"/>
                </a:cxn>
                <a:cxn ang="0">
                  <a:pos x="11" y="6"/>
                </a:cxn>
              </a:cxnLst>
              <a:rect l="0" t="0" r="r" b="b"/>
              <a:pathLst>
                <a:path w="12" h="11">
                  <a:moveTo>
                    <a:pt x="11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lnTo>
                    <a:pt x="11" y="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4" name="Freeform 606">
              <a:extLst>
                <a:ext uri="{FF2B5EF4-FFF2-40B4-BE49-F238E27FC236}">
                  <a16:creationId xmlns:a16="http://schemas.microsoft.com/office/drawing/2014/main" id="{8A94FA2A-68E2-557D-8443-5756442D5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850" y="3820104"/>
              <a:ext cx="252280" cy="248983"/>
            </a:xfrm>
            <a:custGeom>
              <a:avLst/>
              <a:gdLst/>
              <a:ahLst/>
              <a:cxnLst>
                <a:cxn ang="0">
                  <a:pos x="65" y="57"/>
                </a:cxn>
                <a:cxn ang="0">
                  <a:pos x="61" y="54"/>
                </a:cxn>
                <a:cxn ang="0">
                  <a:pos x="60" y="51"/>
                </a:cxn>
                <a:cxn ang="0">
                  <a:pos x="60" y="51"/>
                </a:cxn>
                <a:cxn ang="0">
                  <a:pos x="59" y="50"/>
                </a:cxn>
                <a:cxn ang="0">
                  <a:pos x="59" y="44"/>
                </a:cxn>
                <a:cxn ang="0">
                  <a:pos x="56" y="39"/>
                </a:cxn>
                <a:cxn ang="0">
                  <a:pos x="48" y="34"/>
                </a:cxn>
                <a:cxn ang="0">
                  <a:pos x="44" y="27"/>
                </a:cxn>
                <a:cxn ang="0">
                  <a:pos x="45" y="23"/>
                </a:cxn>
                <a:cxn ang="0">
                  <a:pos x="49" y="18"/>
                </a:cxn>
                <a:cxn ang="0">
                  <a:pos x="49" y="17"/>
                </a:cxn>
                <a:cxn ang="0">
                  <a:pos x="49" y="15"/>
                </a:cxn>
                <a:cxn ang="0">
                  <a:pos x="50" y="13"/>
                </a:cxn>
                <a:cxn ang="0">
                  <a:pos x="50" y="13"/>
                </a:cxn>
                <a:cxn ang="0">
                  <a:pos x="50" y="12"/>
                </a:cxn>
                <a:cxn ang="0">
                  <a:pos x="45" y="10"/>
                </a:cxn>
                <a:cxn ang="0">
                  <a:pos x="41" y="5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7" y="2"/>
                </a:cxn>
                <a:cxn ang="0">
                  <a:pos x="37" y="2"/>
                </a:cxn>
                <a:cxn ang="0">
                  <a:pos x="36" y="1"/>
                </a:cxn>
                <a:cxn ang="0">
                  <a:pos x="28" y="0"/>
                </a:cxn>
                <a:cxn ang="0">
                  <a:pos x="25" y="2"/>
                </a:cxn>
                <a:cxn ang="0">
                  <a:pos x="21" y="7"/>
                </a:cxn>
                <a:cxn ang="0">
                  <a:pos x="18" y="8"/>
                </a:cxn>
                <a:cxn ang="0">
                  <a:pos x="17" y="21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0" y="33"/>
                </a:cxn>
                <a:cxn ang="0">
                  <a:pos x="3" y="41"/>
                </a:cxn>
                <a:cxn ang="0">
                  <a:pos x="13" y="44"/>
                </a:cxn>
                <a:cxn ang="0">
                  <a:pos x="20" y="49"/>
                </a:cxn>
                <a:cxn ang="0">
                  <a:pos x="27" y="52"/>
                </a:cxn>
                <a:cxn ang="0">
                  <a:pos x="29" y="54"/>
                </a:cxn>
                <a:cxn ang="0">
                  <a:pos x="32" y="55"/>
                </a:cxn>
                <a:cxn ang="0">
                  <a:pos x="32" y="55"/>
                </a:cxn>
                <a:cxn ang="0">
                  <a:pos x="33" y="60"/>
                </a:cxn>
                <a:cxn ang="0">
                  <a:pos x="40" y="64"/>
                </a:cxn>
                <a:cxn ang="0">
                  <a:pos x="45" y="62"/>
                </a:cxn>
                <a:cxn ang="0">
                  <a:pos x="45" y="62"/>
                </a:cxn>
                <a:cxn ang="0">
                  <a:pos x="45" y="62"/>
                </a:cxn>
                <a:cxn ang="0">
                  <a:pos x="51" y="64"/>
                </a:cxn>
                <a:cxn ang="0">
                  <a:pos x="56" y="58"/>
                </a:cxn>
                <a:cxn ang="0">
                  <a:pos x="56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62" y="59"/>
                </a:cxn>
                <a:cxn ang="0">
                  <a:pos x="62" y="59"/>
                </a:cxn>
                <a:cxn ang="0">
                  <a:pos x="63" y="59"/>
                </a:cxn>
                <a:cxn ang="0">
                  <a:pos x="63" y="59"/>
                </a:cxn>
                <a:cxn ang="0">
                  <a:pos x="64" y="59"/>
                </a:cxn>
                <a:cxn ang="0">
                  <a:pos x="65" y="58"/>
                </a:cxn>
                <a:cxn ang="0">
                  <a:pos x="65" y="58"/>
                </a:cxn>
                <a:cxn ang="0">
                  <a:pos x="65" y="58"/>
                </a:cxn>
                <a:cxn ang="0">
                  <a:pos x="65" y="57"/>
                </a:cxn>
              </a:cxnLst>
              <a:rect l="0" t="0" r="r" b="b"/>
              <a:pathLst>
                <a:path w="65" h="64">
                  <a:moveTo>
                    <a:pt x="65" y="57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8"/>
                    <a:pt x="65" y="57"/>
                    <a:pt x="65" y="5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5" name="Freeform 607">
              <a:extLst>
                <a:ext uri="{FF2B5EF4-FFF2-40B4-BE49-F238E27FC236}">
                  <a16:creationId xmlns:a16="http://schemas.microsoft.com/office/drawing/2014/main" id="{DD302714-72C6-F65D-1AF5-D8F8BFE9B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050" y="488693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6" name="Freeform 609">
              <a:extLst>
                <a:ext uri="{FF2B5EF4-FFF2-40B4-BE49-F238E27FC236}">
                  <a16:creationId xmlns:a16="http://schemas.microsoft.com/office/drawing/2014/main" id="{18802D3A-545D-77C1-AE81-008B4F957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646" y="4515936"/>
              <a:ext cx="39573" cy="5111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3"/>
                </a:cxn>
                <a:cxn ang="0">
                  <a:pos x="5" y="11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2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10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3"/>
                    <a:pt x="2" y="3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7" name="Freeform 610">
              <a:extLst>
                <a:ext uri="{FF2B5EF4-FFF2-40B4-BE49-F238E27FC236}">
                  <a16:creationId xmlns:a16="http://schemas.microsoft.com/office/drawing/2014/main" id="{BF21FD3C-ABB8-4A2A-D219-9CB38E5EC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0694" y="4473065"/>
              <a:ext cx="377596" cy="277014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3" y="18"/>
                </a:cxn>
                <a:cxn ang="0">
                  <a:pos x="12" y="23"/>
                </a:cxn>
                <a:cxn ang="0">
                  <a:pos x="8" y="26"/>
                </a:cxn>
                <a:cxn ang="0">
                  <a:pos x="7" y="38"/>
                </a:cxn>
                <a:cxn ang="0">
                  <a:pos x="4" y="40"/>
                </a:cxn>
                <a:cxn ang="0">
                  <a:pos x="1" y="40"/>
                </a:cxn>
                <a:cxn ang="0">
                  <a:pos x="0" y="43"/>
                </a:cxn>
                <a:cxn ang="0">
                  <a:pos x="5" y="45"/>
                </a:cxn>
                <a:cxn ang="0">
                  <a:pos x="7" y="48"/>
                </a:cxn>
                <a:cxn ang="0">
                  <a:pos x="11" y="51"/>
                </a:cxn>
                <a:cxn ang="0">
                  <a:pos x="14" y="58"/>
                </a:cxn>
                <a:cxn ang="0">
                  <a:pos x="18" y="59"/>
                </a:cxn>
                <a:cxn ang="0">
                  <a:pos x="18" y="60"/>
                </a:cxn>
                <a:cxn ang="0">
                  <a:pos x="18" y="64"/>
                </a:cxn>
                <a:cxn ang="0">
                  <a:pos x="23" y="65"/>
                </a:cxn>
                <a:cxn ang="0">
                  <a:pos x="31" y="70"/>
                </a:cxn>
                <a:cxn ang="0">
                  <a:pos x="38" y="71"/>
                </a:cxn>
                <a:cxn ang="0">
                  <a:pos x="41" y="71"/>
                </a:cxn>
                <a:cxn ang="0">
                  <a:pos x="46" y="68"/>
                </a:cxn>
                <a:cxn ang="0">
                  <a:pos x="50" y="67"/>
                </a:cxn>
                <a:cxn ang="0">
                  <a:pos x="51" y="67"/>
                </a:cxn>
                <a:cxn ang="0">
                  <a:pos x="51" y="67"/>
                </a:cxn>
                <a:cxn ang="0">
                  <a:pos x="54" y="69"/>
                </a:cxn>
                <a:cxn ang="0">
                  <a:pos x="57" y="69"/>
                </a:cxn>
                <a:cxn ang="0">
                  <a:pos x="70" y="62"/>
                </a:cxn>
                <a:cxn ang="0">
                  <a:pos x="78" y="61"/>
                </a:cxn>
                <a:cxn ang="0">
                  <a:pos x="96" y="44"/>
                </a:cxn>
                <a:cxn ang="0">
                  <a:pos x="97" y="42"/>
                </a:cxn>
                <a:cxn ang="0">
                  <a:pos x="91" y="43"/>
                </a:cxn>
                <a:cxn ang="0">
                  <a:pos x="71" y="36"/>
                </a:cxn>
                <a:cxn ang="0">
                  <a:pos x="64" y="28"/>
                </a:cxn>
                <a:cxn ang="0">
                  <a:pos x="64" y="28"/>
                </a:cxn>
                <a:cxn ang="0">
                  <a:pos x="64" y="23"/>
                </a:cxn>
                <a:cxn ang="0">
                  <a:pos x="64" y="23"/>
                </a:cxn>
                <a:cxn ang="0">
                  <a:pos x="62" y="22"/>
                </a:cxn>
                <a:cxn ang="0">
                  <a:pos x="58" y="24"/>
                </a:cxn>
                <a:cxn ang="0">
                  <a:pos x="57" y="21"/>
                </a:cxn>
                <a:cxn ang="0">
                  <a:pos x="59" y="14"/>
                </a:cxn>
                <a:cxn ang="0">
                  <a:pos x="52" y="4"/>
                </a:cxn>
                <a:cxn ang="0">
                  <a:pos x="46" y="1"/>
                </a:cxn>
                <a:cxn ang="0">
                  <a:pos x="39" y="1"/>
                </a:cxn>
                <a:cxn ang="0">
                  <a:pos x="33" y="0"/>
                </a:cxn>
                <a:cxn ang="0">
                  <a:pos x="31" y="4"/>
                </a:cxn>
                <a:cxn ang="0">
                  <a:pos x="29" y="2"/>
                </a:cxn>
                <a:cxn ang="0">
                  <a:pos x="22" y="3"/>
                </a:cxn>
                <a:cxn ang="0">
                  <a:pos x="20" y="10"/>
                </a:cxn>
              </a:cxnLst>
              <a:rect l="0" t="0" r="r" b="b"/>
              <a:pathLst>
                <a:path w="97" h="71">
                  <a:moveTo>
                    <a:pt x="20" y="10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60"/>
                    <a:pt x="18" y="60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69"/>
                    <a:pt x="57" y="69"/>
                    <a:pt x="57" y="69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2" y="3"/>
                    <a:pt x="22" y="3"/>
                    <a:pt x="22" y="3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8" name="Freeform 611">
              <a:extLst>
                <a:ext uri="{FF2B5EF4-FFF2-40B4-BE49-F238E27FC236}">
                  <a16:creationId xmlns:a16="http://schemas.microsoft.com/office/drawing/2014/main" id="{19D46263-EA67-66DE-E4BC-50920A21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138" y="4240571"/>
              <a:ext cx="423765" cy="509507"/>
            </a:xfrm>
            <a:custGeom>
              <a:avLst/>
              <a:gdLst/>
              <a:ahLst/>
              <a:cxnLst>
                <a:cxn ang="0">
                  <a:pos x="99" y="42"/>
                </a:cxn>
                <a:cxn ang="0">
                  <a:pos x="109" y="35"/>
                </a:cxn>
                <a:cxn ang="0">
                  <a:pos x="109" y="35"/>
                </a:cxn>
                <a:cxn ang="0">
                  <a:pos x="102" y="29"/>
                </a:cxn>
                <a:cxn ang="0">
                  <a:pos x="99" y="12"/>
                </a:cxn>
                <a:cxn ang="0">
                  <a:pos x="99" y="8"/>
                </a:cxn>
                <a:cxn ang="0">
                  <a:pos x="90" y="1"/>
                </a:cxn>
                <a:cxn ang="0">
                  <a:pos x="90" y="1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86" y="2"/>
                </a:cxn>
                <a:cxn ang="0">
                  <a:pos x="84" y="6"/>
                </a:cxn>
                <a:cxn ang="0">
                  <a:pos x="81" y="7"/>
                </a:cxn>
                <a:cxn ang="0">
                  <a:pos x="77" y="9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3" y="7"/>
                </a:cxn>
                <a:cxn ang="0">
                  <a:pos x="62" y="8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15" y="21"/>
                </a:cxn>
                <a:cxn ang="0">
                  <a:pos x="14" y="50"/>
                </a:cxn>
                <a:cxn ang="0">
                  <a:pos x="7" y="51"/>
                </a:cxn>
                <a:cxn ang="0">
                  <a:pos x="3" y="60"/>
                </a:cxn>
                <a:cxn ang="0">
                  <a:pos x="2" y="63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82"/>
                </a:cxn>
                <a:cxn ang="0">
                  <a:pos x="6" y="83"/>
                </a:cxn>
                <a:cxn ang="0">
                  <a:pos x="6" y="83"/>
                </a:cxn>
                <a:cxn ang="0">
                  <a:pos x="6" y="83"/>
                </a:cxn>
                <a:cxn ang="0">
                  <a:pos x="11" y="97"/>
                </a:cxn>
                <a:cxn ang="0">
                  <a:pos x="15" y="98"/>
                </a:cxn>
                <a:cxn ang="0">
                  <a:pos x="16" y="100"/>
                </a:cxn>
                <a:cxn ang="0">
                  <a:pos x="23" y="105"/>
                </a:cxn>
                <a:cxn ang="0">
                  <a:pos x="29" y="110"/>
                </a:cxn>
                <a:cxn ang="0">
                  <a:pos x="36" y="118"/>
                </a:cxn>
                <a:cxn ang="0">
                  <a:pos x="41" y="125"/>
                </a:cxn>
                <a:cxn ang="0">
                  <a:pos x="44" y="127"/>
                </a:cxn>
                <a:cxn ang="0">
                  <a:pos x="46" y="125"/>
                </a:cxn>
                <a:cxn ang="0">
                  <a:pos x="50" y="126"/>
                </a:cxn>
                <a:cxn ang="0">
                  <a:pos x="59" y="131"/>
                </a:cxn>
                <a:cxn ang="0">
                  <a:pos x="60" y="131"/>
                </a:cxn>
                <a:cxn ang="0">
                  <a:pos x="60" y="131"/>
                </a:cxn>
                <a:cxn ang="0">
                  <a:pos x="80" y="128"/>
                </a:cxn>
                <a:cxn ang="0">
                  <a:pos x="83" y="125"/>
                </a:cxn>
                <a:cxn ang="0">
                  <a:pos x="92" y="125"/>
                </a:cxn>
                <a:cxn ang="0">
                  <a:pos x="88" y="118"/>
                </a:cxn>
                <a:cxn ang="0">
                  <a:pos x="81" y="108"/>
                </a:cxn>
                <a:cxn ang="0">
                  <a:pos x="74" y="103"/>
                </a:cxn>
                <a:cxn ang="0">
                  <a:pos x="78" y="100"/>
                </a:cxn>
                <a:cxn ang="0">
                  <a:pos x="82" y="86"/>
                </a:cxn>
                <a:cxn ang="0">
                  <a:pos x="87" y="78"/>
                </a:cxn>
                <a:cxn ang="0">
                  <a:pos x="96" y="63"/>
                </a:cxn>
              </a:cxnLst>
              <a:rect l="0" t="0" r="r" b="b"/>
              <a:pathLst>
                <a:path w="109" h="131">
                  <a:moveTo>
                    <a:pt x="96" y="57"/>
                  </a:moveTo>
                  <a:cubicBezTo>
                    <a:pt x="99" y="42"/>
                    <a:pt x="99" y="42"/>
                    <a:pt x="99" y="4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1" y="1"/>
                    <a:pt x="90" y="1"/>
                    <a:pt x="90" y="1"/>
                  </a:cubicBezTo>
                  <a:cubicBezTo>
                    <a:pt x="90" y="1"/>
                    <a:pt x="91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7" y="2"/>
                    <a:pt x="86" y="2"/>
                    <a:pt x="86" y="2"/>
                  </a:cubicBezTo>
                  <a:cubicBezTo>
                    <a:pt x="86" y="2"/>
                    <a:pt x="86" y="2"/>
                    <a:pt x="85" y="2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3" y="71"/>
                    <a:pt x="3" y="71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5"/>
                    <a:pt x="50" y="126"/>
                    <a:pt x="50" y="126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0" y="131"/>
                    <a:pt x="60" y="131"/>
                    <a:pt x="60" y="131"/>
                  </a:cubicBezTo>
                  <a:cubicBezTo>
                    <a:pt x="62" y="131"/>
                    <a:pt x="76" y="130"/>
                    <a:pt x="76" y="130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92" y="125"/>
                    <a:pt x="92" y="125"/>
                    <a:pt x="92" y="125"/>
                  </a:cubicBezTo>
                  <a:cubicBezTo>
                    <a:pt x="92" y="125"/>
                    <a:pt x="92" y="125"/>
                    <a:pt x="92" y="125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6" y="5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09" name="Freeform 612">
              <a:extLst>
                <a:ext uri="{FF2B5EF4-FFF2-40B4-BE49-F238E27FC236}">
                  <a16:creationId xmlns:a16="http://schemas.microsoft.com/office/drawing/2014/main" id="{D679CCB0-00FB-9E1B-4B94-37F714333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779" y="4723697"/>
              <a:ext cx="202814" cy="237440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48" y="5"/>
                </a:cxn>
                <a:cxn ang="0">
                  <a:pos x="45" y="3"/>
                </a:cxn>
                <a:cxn ang="0">
                  <a:pos x="45" y="3"/>
                </a:cxn>
                <a:cxn ang="0">
                  <a:pos x="44" y="3"/>
                </a:cxn>
                <a:cxn ang="0">
                  <a:pos x="40" y="4"/>
                </a:cxn>
                <a:cxn ang="0">
                  <a:pos x="35" y="7"/>
                </a:cxn>
                <a:cxn ang="0">
                  <a:pos x="32" y="7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3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5"/>
                </a:cxn>
                <a:cxn ang="0">
                  <a:pos x="3" y="11"/>
                </a:cxn>
                <a:cxn ang="0">
                  <a:pos x="5" y="12"/>
                </a:cxn>
                <a:cxn ang="0">
                  <a:pos x="6" y="17"/>
                </a:cxn>
                <a:cxn ang="0">
                  <a:pos x="6" y="20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1" y="33"/>
                </a:cxn>
                <a:cxn ang="0">
                  <a:pos x="3" y="33"/>
                </a:cxn>
                <a:cxn ang="0">
                  <a:pos x="1" y="34"/>
                </a:cxn>
                <a:cxn ang="0">
                  <a:pos x="0" y="35"/>
                </a:cxn>
                <a:cxn ang="0">
                  <a:pos x="0" y="36"/>
                </a:cxn>
                <a:cxn ang="0">
                  <a:pos x="1" y="37"/>
                </a:cxn>
                <a:cxn ang="0">
                  <a:pos x="1" y="36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24" y="50"/>
                </a:cxn>
                <a:cxn ang="0">
                  <a:pos x="24" y="50"/>
                </a:cxn>
                <a:cxn ang="0">
                  <a:pos x="26" y="55"/>
                </a:cxn>
                <a:cxn ang="0">
                  <a:pos x="35" y="60"/>
                </a:cxn>
                <a:cxn ang="0">
                  <a:pos x="35" y="61"/>
                </a:cxn>
                <a:cxn ang="0">
                  <a:pos x="35" y="61"/>
                </a:cxn>
                <a:cxn ang="0">
                  <a:pos x="37" y="59"/>
                </a:cxn>
                <a:cxn ang="0">
                  <a:pos x="42" y="48"/>
                </a:cxn>
                <a:cxn ang="0">
                  <a:pos x="49" y="42"/>
                </a:cxn>
                <a:cxn ang="0">
                  <a:pos x="49" y="42"/>
                </a:cxn>
                <a:cxn ang="0">
                  <a:pos x="49" y="41"/>
                </a:cxn>
                <a:cxn ang="0">
                  <a:pos x="46" y="36"/>
                </a:cxn>
                <a:cxn ang="0">
                  <a:pos x="46" y="12"/>
                </a:cxn>
                <a:cxn ang="0">
                  <a:pos x="52" y="5"/>
                </a:cxn>
                <a:cxn ang="0">
                  <a:pos x="52" y="5"/>
                </a:cxn>
              </a:cxnLst>
              <a:rect l="0" t="0" r="r" b="b"/>
              <a:pathLst>
                <a:path w="52" h="61">
                  <a:moveTo>
                    <a:pt x="52" y="5"/>
                  </a:moveTo>
                  <a:cubicBezTo>
                    <a:pt x="52" y="5"/>
                    <a:pt x="52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3" y="33"/>
                    <a:pt x="3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0" y="41"/>
                    <a:pt x="49" y="4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0" name="Oval 613">
              <a:extLst>
                <a:ext uri="{FF2B5EF4-FFF2-40B4-BE49-F238E27FC236}">
                  <a16:creationId xmlns:a16="http://schemas.microsoft.com/office/drawing/2014/main" id="{CD708F20-3E1B-CF21-DA53-C4AC3BAA9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054" y="3111081"/>
              <a:ext cx="1649" cy="3298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1" name="Oval 614">
              <a:extLst>
                <a:ext uri="{FF2B5EF4-FFF2-40B4-BE49-F238E27FC236}">
                  <a16:creationId xmlns:a16="http://schemas.microsoft.com/office/drawing/2014/main" id="{CE5CC936-B1F9-6677-A19D-C09A1AE5C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7019" y="5104591"/>
              <a:ext cx="3298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2" name="Freeform 615">
              <a:extLst>
                <a:ext uri="{FF2B5EF4-FFF2-40B4-BE49-F238E27FC236}">
                  <a16:creationId xmlns:a16="http://schemas.microsoft.com/office/drawing/2014/main" id="{079C9E22-4DC2-38F4-B303-99FAD92D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005" y="4863852"/>
              <a:ext cx="280312" cy="275365"/>
            </a:xfrm>
            <a:custGeom>
              <a:avLst/>
              <a:gdLst/>
              <a:ahLst/>
              <a:cxnLst>
                <a:cxn ang="0">
                  <a:pos x="68" y="60"/>
                </a:cxn>
                <a:cxn ang="0">
                  <a:pos x="64" y="49"/>
                </a:cxn>
                <a:cxn ang="0">
                  <a:pos x="66" y="40"/>
                </a:cxn>
                <a:cxn ang="0">
                  <a:pos x="64" y="25"/>
                </a:cxn>
                <a:cxn ang="0">
                  <a:pos x="64" y="25"/>
                </a:cxn>
                <a:cxn ang="0">
                  <a:pos x="64" y="24"/>
                </a:cxn>
                <a:cxn ang="0">
                  <a:pos x="53" y="14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24" y="7"/>
                </a:cxn>
                <a:cxn ang="0">
                  <a:pos x="24" y="8"/>
                </a:cxn>
                <a:cxn ang="0">
                  <a:pos x="23" y="10"/>
                </a:cxn>
                <a:cxn ang="0">
                  <a:pos x="22" y="12"/>
                </a:cxn>
                <a:cxn ang="0">
                  <a:pos x="21" y="11"/>
                </a:cxn>
                <a:cxn ang="0">
                  <a:pos x="21" y="1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5" y="8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10"/>
                </a:cxn>
                <a:cxn ang="0">
                  <a:pos x="6" y="12"/>
                </a:cxn>
                <a:cxn ang="0">
                  <a:pos x="8" y="15"/>
                </a:cxn>
                <a:cxn ang="0">
                  <a:pos x="1" y="23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" y="36"/>
                </a:cxn>
                <a:cxn ang="0">
                  <a:pos x="6" y="40"/>
                </a:cxn>
                <a:cxn ang="0">
                  <a:pos x="10" y="50"/>
                </a:cxn>
                <a:cxn ang="0">
                  <a:pos x="10" y="51"/>
                </a:cxn>
                <a:cxn ang="0">
                  <a:pos x="22" y="56"/>
                </a:cxn>
                <a:cxn ang="0">
                  <a:pos x="28" y="57"/>
                </a:cxn>
                <a:cxn ang="0">
                  <a:pos x="29" y="58"/>
                </a:cxn>
                <a:cxn ang="0">
                  <a:pos x="33" y="67"/>
                </a:cxn>
                <a:cxn ang="0">
                  <a:pos x="35" y="70"/>
                </a:cxn>
                <a:cxn ang="0">
                  <a:pos x="42" y="70"/>
                </a:cxn>
                <a:cxn ang="0">
                  <a:pos x="45" y="71"/>
                </a:cxn>
                <a:cxn ang="0">
                  <a:pos x="57" y="68"/>
                </a:cxn>
                <a:cxn ang="0">
                  <a:pos x="68" y="66"/>
                </a:cxn>
                <a:cxn ang="0">
                  <a:pos x="72" y="63"/>
                </a:cxn>
                <a:cxn ang="0">
                  <a:pos x="71" y="62"/>
                </a:cxn>
              </a:cxnLst>
              <a:rect l="0" t="0" r="r" b="b"/>
              <a:pathLst>
                <a:path w="72" h="71">
                  <a:moveTo>
                    <a:pt x="71" y="62"/>
                  </a:moveTo>
                  <a:cubicBezTo>
                    <a:pt x="68" y="60"/>
                    <a:pt x="68" y="60"/>
                    <a:pt x="68" y="60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2" y="70"/>
                    <a:pt x="42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53" y="70"/>
                    <a:pt x="53" y="70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2"/>
                    <a:pt x="72" y="62"/>
                    <a:pt x="72" y="62"/>
                  </a:cubicBezTo>
                  <a:lnTo>
                    <a:pt x="71" y="6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3" name="Freeform 616">
              <a:extLst>
                <a:ext uri="{FF2B5EF4-FFF2-40B4-BE49-F238E27FC236}">
                  <a16:creationId xmlns:a16="http://schemas.microsoft.com/office/drawing/2014/main" id="{68C5F95B-A20F-754F-BBB0-A28B0F373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054" y="3028636"/>
              <a:ext cx="186325" cy="10882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2" y="22"/>
                </a:cxn>
                <a:cxn ang="0">
                  <a:pos x="4" y="21"/>
                </a:cxn>
                <a:cxn ang="0">
                  <a:pos x="9" y="19"/>
                </a:cxn>
                <a:cxn ang="0">
                  <a:pos x="19" y="19"/>
                </a:cxn>
                <a:cxn ang="0">
                  <a:pos x="23" y="20"/>
                </a:cxn>
                <a:cxn ang="0">
                  <a:pos x="26" y="18"/>
                </a:cxn>
                <a:cxn ang="0">
                  <a:pos x="27" y="18"/>
                </a:cxn>
                <a:cxn ang="0">
                  <a:pos x="27" y="18"/>
                </a:cxn>
                <a:cxn ang="0">
                  <a:pos x="29" y="21"/>
                </a:cxn>
                <a:cxn ang="0">
                  <a:pos x="31" y="22"/>
                </a:cxn>
                <a:cxn ang="0">
                  <a:pos x="37" y="27"/>
                </a:cxn>
                <a:cxn ang="0">
                  <a:pos x="39" y="28"/>
                </a:cxn>
                <a:cxn ang="0">
                  <a:pos x="41" y="26"/>
                </a:cxn>
                <a:cxn ang="0">
                  <a:pos x="41" y="25"/>
                </a:cxn>
                <a:cxn ang="0">
                  <a:pos x="41" y="25"/>
                </a:cxn>
                <a:cxn ang="0">
                  <a:pos x="44" y="26"/>
                </a:cxn>
                <a:cxn ang="0">
                  <a:pos x="47" y="22"/>
                </a:cxn>
                <a:cxn ang="0">
                  <a:pos x="47" y="22"/>
                </a:cxn>
                <a:cxn ang="0">
                  <a:pos x="48" y="22"/>
                </a:cxn>
                <a:cxn ang="0">
                  <a:pos x="48" y="17"/>
                </a:cxn>
                <a:cxn ang="0">
                  <a:pos x="47" y="14"/>
                </a:cxn>
                <a:cxn ang="0">
                  <a:pos x="45" y="13"/>
                </a:cxn>
                <a:cxn ang="0">
                  <a:pos x="45" y="13"/>
                </a:cxn>
                <a:cxn ang="0">
                  <a:pos x="45" y="8"/>
                </a:cxn>
                <a:cxn ang="0">
                  <a:pos x="43" y="6"/>
                </a:cxn>
                <a:cxn ang="0">
                  <a:pos x="41" y="5"/>
                </a:cxn>
                <a:cxn ang="0">
                  <a:pos x="38" y="6"/>
                </a:cxn>
                <a:cxn ang="0">
                  <a:pos x="37" y="6"/>
                </a:cxn>
                <a:cxn ang="0">
                  <a:pos x="34" y="2"/>
                </a:cxn>
                <a:cxn ang="0">
                  <a:pos x="29" y="0"/>
                </a:cxn>
                <a:cxn ang="0">
                  <a:pos x="23" y="2"/>
                </a:cxn>
                <a:cxn ang="0">
                  <a:pos x="23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2" y="9"/>
                </a:cxn>
                <a:cxn ang="0">
                  <a:pos x="20" y="12"/>
                </a:cxn>
                <a:cxn ang="0">
                  <a:pos x="16" y="11"/>
                </a:cxn>
                <a:cxn ang="0">
                  <a:pos x="11" y="3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5" y="5"/>
                </a:cxn>
                <a:cxn ang="0">
                  <a:pos x="0" y="15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0" y="21"/>
                </a:cxn>
              </a:cxnLst>
              <a:rect l="0" t="0" r="r" b="b"/>
              <a:pathLst>
                <a:path w="48" h="28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8" y="22"/>
                    <a:pt x="48" y="22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4" name="Freeform 617">
              <a:extLst>
                <a:ext uri="{FF2B5EF4-FFF2-40B4-BE49-F238E27FC236}">
                  <a16:creationId xmlns:a16="http://schemas.microsoft.com/office/drawing/2014/main" id="{13B8DBB3-935D-2359-3A44-6DBD5CCB8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508" y="4535723"/>
              <a:ext cx="260525" cy="351214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4" y="4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7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9" y="20"/>
                </a:cxn>
                <a:cxn ang="0">
                  <a:pos x="39" y="27"/>
                </a:cxn>
                <a:cxn ang="0">
                  <a:pos x="45" y="26"/>
                </a:cxn>
                <a:cxn ang="0">
                  <a:pos x="44" y="28"/>
                </a:cxn>
                <a:cxn ang="0">
                  <a:pos x="26" y="45"/>
                </a:cxn>
                <a:cxn ang="0">
                  <a:pos x="18" y="46"/>
                </a:cxn>
                <a:cxn ang="0">
                  <a:pos x="5" y="53"/>
                </a:cxn>
                <a:cxn ang="0">
                  <a:pos x="5" y="53"/>
                </a:cxn>
                <a:cxn ang="0">
                  <a:pos x="6" y="53"/>
                </a:cxn>
                <a:cxn ang="0">
                  <a:pos x="6" y="53"/>
                </a:cxn>
                <a:cxn ang="0">
                  <a:pos x="0" y="60"/>
                </a:cxn>
                <a:cxn ang="0">
                  <a:pos x="0" y="84"/>
                </a:cxn>
                <a:cxn ang="0">
                  <a:pos x="3" y="89"/>
                </a:cxn>
                <a:cxn ang="0">
                  <a:pos x="3" y="90"/>
                </a:cxn>
                <a:cxn ang="0">
                  <a:pos x="3" y="90"/>
                </a:cxn>
                <a:cxn ang="0">
                  <a:pos x="3" y="90"/>
                </a:cxn>
                <a:cxn ang="0">
                  <a:pos x="3" y="90"/>
                </a:cxn>
                <a:cxn ang="0">
                  <a:pos x="10" y="82"/>
                </a:cxn>
                <a:cxn ang="0">
                  <a:pos x="10" y="80"/>
                </a:cxn>
                <a:cxn ang="0">
                  <a:pos x="12" y="80"/>
                </a:cxn>
                <a:cxn ang="0">
                  <a:pos x="25" y="67"/>
                </a:cxn>
                <a:cxn ang="0">
                  <a:pos x="31" y="64"/>
                </a:cxn>
                <a:cxn ang="0">
                  <a:pos x="43" y="52"/>
                </a:cxn>
                <a:cxn ang="0">
                  <a:pos x="47" y="46"/>
                </a:cxn>
                <a:cxn ang="0">
                  <a:pos x="51" y="42"/>
                </a:cxn>
                <a:cxn ang="0">
                  <a:pos x="57" y="27"/>
                </a:cxn>
                <a:cxn ang="0">
                  <a:pos x="59" y="25"/>
                </a:cxn>
                <a:cxn ang="0">
                  <a:pos x="63" y="19"/>
                </a:cxn>
                <a:cxn ang="0">
                  <a:pos x="64" y="12"/>
                </a:cxn>
                <a:cxn ang="0">
                  <a:pos x="67" y="12"/>
                </a:cxn>
                <a:cxn ang="0">
                  <a:pos x="67" y="12"/>
                </a:cxn>
                <a:cxn ang="0">
                  <a:pos x="67" y="11"/>
                </a:cxn>
                <a:cxn ang="0">
                  <a:pos x="65" y="11"/>
                </a:cxn>
                <a:cxn ang="0">
                  <a:pos x="66" y="10"/>
                </a:cxn>
                <a:cxn ang="0">
                  <a:pos x="65" y="5"/>
                </a:cxn>
                <a:cxn ang="0">
                  <a:pos x="66" y="2"/>
                </a:cxn>
                <a:cxn ang="0">
                  <a:pos x="66" y="2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59" y="3"/>
                </a:cxn>
                <a:cxn ang="0">
                  <a:pos x="53" y="4"/>
                </a:cxn>
                <a:cxn ang="0">
                  <a:pos x="40" y="6"/>
                </a:cxn>
                <a:cxn ang="0">
                  <a:pos x="36" y="9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25" y="10"/>
                </a:cxn>
                <a:cxn ang="0">
                  <a:pos x="22" y="11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3"/>
                </a:cxn>
              </a:cxnLst>
              <a:rect l="0" t="0" r="r" b="b"/>
              <a:pathLst>
                <a:path w="67" h="90">
                  <a:moveTo>
                    <a:pt x="14" y="3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89"/>
                    <a:pt x="4" y="89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5" name="Freeform 618">
              <a:extLst>
                <a:ext uri="{FF2B5EF4-FFF2-40B4-BE49-F238E27FC236}">
                  <a16:creationId xmlns:a16="http://schemas.microsoft.com/office/drawing/2014/main" id="{3F36D03F-6B71-2BF5-8240-E9FEA7AE7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711" y="2939596"/>
              <a:ext cx="123667" cy="112125"/>
            </a:xfrm>
            <a:custGeom>
              <a:avLst/>
              <a:gdLst/>
              <a:ahLst/>
              <a:cxnLst>
                <a:cxn ang="0">
                  <a:pos x="7" y="24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7" y="25"/>
                </a:cxn>
                <a:cxn ang="0">
                  <a:pos x="7" y="25"/>
                </a:cxn>
                <a:cxn ang="0">
                  <a:pos x="13" y="23"/>
                </a:cxn>
                <a:cxn ang="0">
                  <a:pos x="18" y="25"/>
                </a:cxn>
                <a:cxn ang="0">
                  <a:pos x="21" y="29"/>
                </a:cxn>
                <a:cxn ang="0">
                  <a:pos x="22" y="29"/>
                </a:cxn>
                <a:cxn ang="0">
                  <a:pos x="25" y="28"/>
                </a:cxn>
                <a:cxn ang="0">
                  <a:pos x="27" y="29"/>
                </a:cxn>
                <a:cxn ang="0">
                  <a:pos x="27" y="29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29" y="25"/>
                </a:cxn>
                <a:cxn ang="0">
                  <a:pos x="29" y="23"/>
                </a:cxn>
                <a:cxn ang="0">
                  <a:pos x="28" y="22"/>
                </a:cxn>
                <a:cxn ang="0">
                  <a:pos x="27" y="19"/>
                </a:cxn>
                <a:cxn ang="0">
                  <a:pos x="26" y="19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4" y="11"/>
                </a:cxn>
                <a:cxn ang="0">
                  <a:pos x="30" y="10"/>
                </a:cxn>
                <a:cxn ang="0">
                  <a:pos x="32" y="6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30" y="5"/>
                </a:cxn>
                <a:cxn ang="0">
                  <a:pos x="29" y="5"/>
                </a:cxn>
                <a:cxn ang="0">
                  <a:pos x="14" y="2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4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2" y="19"/>
                </a:cxn>
                <a:cxn ang="0">
                  <a:pos x="2" y="19"/>
                </a:cxn>
                <a:cxn ang="0">
                  <a:pos x="7" y="19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7" y="24"/>
                </a:cxn>
              </a:cxnLst>
              <a:rect l="0" t="0" r="r" b="b"/>
              <a:pathLst>
                <a:path w="32" h="29">
                  <a:moveTo>
                    <a:pt x="7" y="24"/>
                  </a:moveTo>
                  <a:cubicBezTo>
                    <a:pt x="6" y="24"/>
                    <a:pt x="6" y="2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2" y="29"/>
                    <a:pt x="25" y="28"/>
                    <a:pt x="25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7" y="19"/>
                    <a:pt x="7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7" y="2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6" name="Freeform 619">
              <a:extLst>
                <a:ext uri="{FF2B5EF4-FFF2-40B4-BE49-F238E27FC236}">
                  <a16:creationId xmlns:a16="http://schemas.microsoft.com/office/drawing/2014/main" id="{5E8C9823-6FD4-AB40-7D1B-69BABEB56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2916" y="378382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7" name="Freeform 620">
              <a:extLst>
                <a:ext uri="{FF2B5EF4-FFF2-40B4-BE49-F238E27FC236}">
                  <a16:creationId xmlns:a16="http://schemas.microsoft.com/office/drawing/2014/main" id="{9E3B71D6-6C8B-0259-E319-149B19CD7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156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8" name="Freeform 621">
              <a:extLst>
                <a:ext uri="{FF2B5EF4-FFF2-40B4-BE49-F238E27FC236}">
                  <a16:creationId xmlns:a16="http://schemas.microsoft.com/office/drawing/2014/main" id="{A71A3079-5705-BBBF-160C-6AFF8C328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387" y="3640375"/>
              <a:ext cx="164889" cy="171485"/>
            </a:xfrm>
            <a:custGeom>
              <a:avLst/>
              <a:gdLst/>
              <a:ahLst/>
              <a:cxnLst>
                <a:cxn ang="0">
                  <a:pos x="42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4" y="5"/>
                </a:cxn>
                <a:cxn ang="0">
                  <a:pos x="31" y="8"/>
                </a:cxn>
                <a:cxn ang="0">
                  <a:pos x="26" y="8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21" y="14"/>
                </a:cxn>
                <a:cxn ang="0">
                  <a:pos x="17" y="12"/>
                </a:cxn>
                <a:cxn ang="0">
                  <a:pos x="10" y="18"/>
                </a:cxn>
                <a:cxn ang="0">
                  <a:pos x="4" y="21"/>
                </a:cxn>
                <a:cxn ang="0">
                  <a:pos x="1" y="2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9"/>
                </a:cxn>
                <a:cxn ang="0">
                  <a:pos x="2" y="29"/>
                </a:cxn>
                <a:cxn ang="0">
                  <a:pos x="7" y="29"/>
                </a:cxn>
                <a:cxn ang="0">
                  <a:pos x="5" y="35"/>
                </a:cxn>
                <a:cxn ang="0">
                  <a:pos x="5" y="36"/>
                </a:cxn>
                <a:cxn ang="0">
                  <a:pos x="6" y="36"/>
                </a:cxn>
                <a:cxn ang="0">
                  <a:pos x="4" y="37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3" y="42"/>
                </a:cxn>
                <a:cxn ang="0">
                  <a:pos x="5" y="41"/>
                </a:cxn>
                <a:cxn ang="0">
                  <a:pos x="5" y="42"/>
                </a:cxn>
                <a:cxn ang="0">
                  <a:pos x="5" y="42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8" y="44"/>
                </a:cxn>
                <a:cxn ang="0">
                  <a:pos x="9" y="44"/>
                </a:cxn>
                <a:cxn ang="0">
                  <a:pos x="9" y="42"/>
                </a:cxn>
                <a:cxn ang="0">
                  <a:pos x="14" y="44"/>
                </a:cxn>
                <a:cxn ang="0">
                  <a:pos x="14" y="44"/>
                </a:cxn>
                <a:cxn ang="0">
                  <a:pos x="14" y="44"/>
                </a:cxn>
                <a:cxn ang="0">
                  <a:pos x="18" y="40"/>
                </a:cxn>
                <a:cxn ang="0">
                  <a:pos x="19" y="39"/>
                </a:cxn>
                <a:cxn ang="0">
                  <a:pos x="23" y="39"/>
                </a:cxn>
                <a:cxn ang="0">
                  <a:pos x="26" y="37"/>
                </a:cxn>
                <a:cxn ang="0">
                  <a:pos x="27" y="37"/>
                </a:cxn>
                <a:cxn ang="0">
                  <a:pos x="27" y="37"/>
                </a:cxn>
                <a:cxn ang="0">
                  <a:pos x="27" y="37"/>
                </a:cxn>
                <a:cxn ang="0">
                  <a:pos x="27" y="37"/>
                </a:cxn>
                <a:cxn ang="0">
                  <a:pos x="27" y="37"/>
                </a:cxn>
                <a:cxn ang="0">
                  <a:pos x="27" y="37"/>
                </a:cxn>
                <a:cxn ang="0">
                  <a:pos x="21" y="32"/>
                </a:cxn>
                <a:cxn ang="0">
                  <a:pos x="21" y="27"/>
                </a:cxn>
                <a:cxn ang="0">
                  <a:pos x="27" y="24"/>
                </a:cxn>
                <a:cxn ang="0">
                  <a:pos x="35" y="17"/>
                </a:cxn>
                <a:cxn ang="0">
                  <a:pos x="35" y="17"/>
                </a:cxn>
                <a:cxn ang="0">
                  <a:pos x="35" y="11"/>
                </a:cxn>
                <a:cxn ang="0">
                  <a:pos x="42" y="4"/>
                </a:cxn>
              </a:cxnLst>
              <a:rect l="0" t="0" r="r" b="b"/>
              <a:pathLst>
                <a:path w="42" h="44">
                  <a:moveTo>
                    <a:pt x="42" y="4"/>
                  </a:move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3" y="42"/>
                    <a:pt x="3" y="42"/>
                  </a:cubicBezTo>
                  <a:cubicBezTo>
                    <a:pt x="3" y="42"/>
                    <a:pt x="5" y="41"/>
                    <a:pt x="5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9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42" y="4"/>
                    <a:pt x="42" y="4"/>
                    <a:pt x="4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19" name="Rectangle 622">
              <a:extLst>
                <a:ext uri="{FF2B5EF4-FFF2-40B4-BE49-F238E27FC236}">
                  <a16:creationId xmlns:a16="http://schemas.microsoft.com/office/drawing/2014/main" id="{883F672C-E8CD-6334-29A1-D8CF0C3D7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1925" y="2916512"/>
              <a:ext cx="3298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0" name="Freeform 623">
              <a:extLst>
                <a:ext uri="{FF2B5EF4-FFF2-40B4-BE49-F238E27FC236}">
                  <a16:creationId xmlns:a16="http://schemas.microsoft.com/office/drawing/2014/main" id="{3ADC737F-CA22-E5AC-A607-D0A2B297D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925" y="2916512"/>
              <a:ext cx="3298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1" name="Freeform 624">
              <a:extLst>
                <a:ext uri="{FF2B5EF4-FFF2-40B4-BE49-F238E27FC236}">
                  <a16:creationId xmlns:a16="http://schemas.microsoft.com/office/drawing/2014/main" id="{F81E3AFD-F7B1-3D5E-81E2-2D1A1E9A6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809" y="2319613"/>
              <a:ext cx="272067" cy="615037"/>
            </a:xfrm>
            <a:custGeom>
              <a:avLst/>
              <a:gdLst/>
              <a:ahLst/>
              <a:cxnLst>
                <a:cxn ang="0">
                  <a:pos x="46" y="148"/>
                </a:cxn>
                <a:cxn ang="0">
                  <a:pos x="70" y="120"/>
                </a:cxn>
                <a:cxn ang="0">
                  <a:pos x="66" y="110"/>
                </a:cxn>
                <a:cxn ang="0">
                  <a:pos x="63" y="105"/>
                </a:cxn>
                <a:cxn ang="0">
                  <a:pos x="62" y="94"/>
                </a:cxn>
                <a:cxn ang="0">
                  <a:pos x="60" y="89"/>
                </a:cxn>
                <a:cxn ang="0">
                  <a:pos x="60" y="81"/>
                </a:cxn>
                <a:cxn ang="0">
                  <a:pos x="56" y="55"/>
                </a:cxn>
                <a:cxn ang="0">
                  <a:pos x="61" y="44"/>
                </a:cxn>
                <a:cxn ang="0">
                  <a:pos x="52" y="30"/>
                </a:cxn>
                <a:cxn ang="0">
                  <a:pos x="53" y="22"/>
                </a:cxn>
                <a:cxn ang="0">
                  <a:pos x="52" y="22"/>
                </a:cxn>
                <a:cxn ang="0">
                  <a:pos x="55" y="18"/>
                </a:cxn>
                <a:cxn ang="0">
                  <a:pos x="54" y="15"/>
                </a:cxn>
                <a:cxn ang="0">
                  <a:pos x="56" y="6"/>
                </a:cxn>
                <a:cxn ang="0">
                  <a:pos x="36" y="4"/>
                </a:cxn>
                <a:cxn ang="0">
                  <a:pos x="34" y="9"/>
                </a:cxn>
                <a:cxn ang="0">
                  <a:pos x="27" y="25"/>
                </a:cxn>
                <a:cxn ang="0">
                  <a:pos x="22" y="21"/>
                </a:cxn>
                <a:cxn ang="0">
                  <a:pos x="19" y="24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2" y="14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20" y="37"/>
                </a:cxn>
                <a:cxn ang="0">
                  <a:pos x="22" y="58"/>
                </a:cxn>
                <a:cxn ang="0">
                  <a:pos x="23" y="71"/>
                </a:cxn>
                <a:cxn ang="0">
                  <a:pos x="30" y="79"/>
                </a:cxn>
                <a:cxn ang="0">
                  <a:pos x="27" y="88"/>
                </a:cxn>
                <a:cxn ang="0">
                  <a:pos x="25" y="93"/>
                </a:cxn>
                <a:cxn ang="0">
                  <a:pos x="11" y="111"/>
                </a:cxn>
                <a:cxn ang="0">
                  <a:pos x="7" y="112"/>
                </a:cxn>
                <a:cxn ang="0">
                  <a:pos x="5" y="115"/>
                </a:cxn>
                <a:cxn ang="0">
                  <a:pos x="2" y="120"/>
                </a:cxn>
                <a:cxn ang="0">
                  <a:pos x="4" y="126"/>
                </a:cxn>
                <a:cxn ang="0">
                  <a:pos x="6" y="136"/>
                </a:cxn>
                <a:cxn ang="0">
                  <a:pos x="5" y="136"/>
                </a:cxn>
                <a:cxn ang="0">
                  <a:pos x="4" y="143"/>
                </a:cxn>
                <a:cxn ang="0">
                  <a:pos x="5" y="146"/>
                </a:cxn>
                <a:cxn ang="0">
                  <a:pos x="4" y="148"/>
                </a:cxn>
                <a:cxn ang="0">
                  <a:pos x="12" y="153"/>
                </a:cxn>
                <a:cxn ang="0">
                  <a:pos x="14" y="153"/>
                </a:cxn>
                <a:cxn ang="0">
                  <a:pos x="14" y="152"/>
                </a:cxn>
                <a:cxn ang="0">
                  <a:pos x="14" y="152"/>
                </a:cxn>
                <a:cxn ang="0">
                  <a:pos x="14" y="152"/>
                </a:cxn>
                <a:cxn ang="0">
                  <a:pos x="14" y="152"/>
                </a:cxn>
                <a:cxn ang="0">
                  <a:pos x="14" y="153"/>
                </a:cxn>
                <a:cxn ang="0">
                  <a:pos x="14" y="153"/>
                </a:cxn>
                <a:cxn ang="0">
                  <a:pos x="16" y="157"/>
                </a:cxn>
                <a:cxn ang="0">
                  <a:pos x="16" y="157"/>
                </a:cxn>
                <a:cxn ang="0">
                  <a:pos x="18" y="157"/>
                </a:cxn>
                <a:cxn ang="0">
                  <a:pos x="19" y="158"/>
                </a:cxn>
                <a:cxn ang="0">
                  <a:pos x="34" y="151"/>
                </a:cxn>
                <a:cxn ang="0">
                  <a:pos x="46" y="149"/>
                </a:cxn>
                <a:cxn ang="0">
                  <a:pos x="46" y="149"/>
                </a:cxn>
              </a:cxnLst>
              <a:rect l="0" t="0" r="r" b="b"/>
              <a:pathLst>
                <a:path w="70" h="158">
                  <a:moveTo>
                    <a:pt x="46" y="149"/>
                  </a:moveTo>
                  <a:cubicBezTo>
                    <a:pt x="45" y="149"/>
                    <a:pt x="45" y="148"/>
                    <a:pt x="46" y="148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8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5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5" y="4"/>
                    <a:pt x="35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6" y="88"/>
                    <a:pt x="26" y="89"/>
                    <a:pt x="26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2"/>
                    <a:pt x="7" y="112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5" y="115"/>
                    <a:pt x="5" y="115"/>
                    <a:pt x="4" y="115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12" y="153"/>
                    <a:pt x="12" y="153"/>
                    <a:pt x="12" y="153"/>
                  </a:cubicBezTo>
                  <a:cubicBezTo>
                    <a:pt x="12" y="153"/>
                    <a:pt x="12" y="153"/>
                    <a:pt x="12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8" y="157"/>
                    <a:pt x="19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34" y="151"/>
                    <a:pt x="34" y="151"/>
                    <a:pt x="34" y="151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2" name="Freeform 625">
              <a:extLst>
                <a:ext uri="{FF2B5EF4-FFF2-40B4-BE49-F238E27FC236}">
                  <a16:creationId xmlns:a16="http://schemas.microsoft.com/office/drawing/2014/main" id="{C6F3B59C-69FF-6205-BB81-E9424CD1A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538" y="290002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3" name="Freeform 626">
              <a:extLst>
                <a:ext uri="{FF2B5EF4-FFF2-40B4-BE49-F238E27FC236}">
                  <a16:creationId xmlns:a16="http://schemas.microsoft.com/office/drawing/2014/main" id="{09101993-6B75-A9E7-4319-126B3303C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51" y="2599924"/>
              <a:ext cx="31329" cy="2803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0"/>
                </a:cxn>
                <a:cxn ang="0">
                  <a:pos x="19" y="17"/>
                </a:cxn>
                <a:cxn ang="0">
                  <a:pos x="2" y="0"/>
                </a:cxn>
                <a:cxn ang="0">
                  <a:pos x="0" y="5"/>
                </a:cxn>
              </a:cxnLst>
              <a:rect l="0" t="0" r="r" b="b"/>
              <a:pathLst>
                <a:path w="19" h="17">
                  <a:moveTo>
                    <a:pt x="0" y="5"/>
                  </a:moveTo>
                  <a:lnTo>
                    <a:pt x="2" y="0"/>
                  </a:lnTo>
                  <a:lnTo>
                    <a:pt x="19" y="17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4" name="Freeform 627">
              <a:extLst>
                <a:ext uri="{FF2B5EF4-FFF2-40B4-BE49-F238E27FC236}">
                  <a16:creationId xmlns:a16="http://schemas.microsoft.com/office/drawing/2014/main" id="{D234CE0F-C64E-6AF2-FC60-4A19CAA4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156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5" name="Freeform 628">
              <a:extLst>
                <a:ext uri="{FF2B5EF4-FFF2-40B4-BE49-F238E27FC236}">
                  <a16:creationId xmlns:a16="http://schemas.microsoft.com/office/drawing/2014/main" id="{DF7971AD-4088-4482-6D0E-DAD1334D1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771" y="3831646"/>
              <a:ext cx="420467" cy="392436"/>
            </a:xfrm>
            <a:custGeom>
              <a:avLst/>
              <a:gdLst/>
              <a:ahLst/>
              <a:cxnLst>
                <a:cxn ang="0">
                  <a:pos x="46" y="100"/>
                </a:cxn>
                <a:cxn ang="0">
                  <a:pos x="51" y="96"/>
                </a:cxn>
                <a:cxn ang="0">
                  <a:pos x="52" y="96"/>
                </a:cxn>
                <a:cxn ang="0">
                  <a:pos x="62" y="95"/>
                </a:cxn>
                <a:cxn ang="0">
                  <a:pos x="66" y="96"/>
                </a:cxn>
                <a:cxn ang="0">
                  <a:pos x="60" y="85"/>
                </a:cxn>
                <a:cxn ang="0">
                  <a:pos x="56" y="80"/>
                </a:cxn>
                <a:cxn ang="0">
                  <a:pos x="62" y="69"/>
                </a:cxn>
                <a:cxn ang="0">
                  <a:pos x="65" y="72"/>
                </a:cxn>
                <a:cxn ang="0">
                  <a:pos x="78" y="62"/>
                </a:cxn>
                <a:cxn ang="0">
                  <a:pos x="84" y="53"/>
                </a:cxn>
                <a:cxn ang="0">
                  <a:pos x="89" y="46"/>
                </a:cxn>
                <a:cxn ang="0">
                  <a:pos x="90" y="44"/>
                </a:cxn>
                <a:cxn ang="0">
                  <a:pos x="90" y="41"/>
                </a:cxn>
                <a:cxn ang="0">
                  <a:pos x="90" y="37"/>
                </a:cxn>
                <a:cxn ang="0">
                  <a:pos x="87" y="34"/>
                </a:cxn>
                <a:cxn ang="0">
                  <a:pos x="86" y="28"/>
                </a:cxn>
                <a:cxn ang="0">
                  <a:pos x="86" y="25"/>
                </a:cxn>
                <a:cxn ang="0">
                  <a:pos x="85" y="22"/>
                </a:cxn>
                <a:cxn ang="0">
                  <a:pos x="85" y="18"/>
                </a:cxn>
                <a:cxn ang="0">
                  <a:pos x="96" y="20"/>
                </a:cxn>
                <a:cxn ang="0">
                  <a:pos x="105" y="16"/>
                </a:cxn>
                <a:cxn ang="0">
                  <a:pos x="102" y="10"/>
                </a:cxn>
                <a:cxn ang="0">
                  <a:pos x="98" y="8"/>
                </a:cxn>
                <a:cxn ang="0">
                  <a:pos x="97" y="3"/>
                </a:cxn>
                <a:cxn ang="0">
                  <a:pos x="94" y="1"/>
                </a:cxn>
                <a:cxn ang="0">
                  <a:pos x="84" y="1"/>
                </a:cxn>
                <a:cxn ang="0">
                  <a:pos x="67" y="8"/>
                </a:cxn>
                <a:cxn ang="0">
                  <a:pos x="66" y="21"/>
                </a:cxn>
                <a:cxn ang="0">
                  <a:pos x="59" y="24"/>
                </a:cxn>
                <a:cxn ang="0">
                  <a:pos x="54" y="37"/>
                </a:cxn>
                <a:cxn ang="0">
                  <a:pos x="50" y="41"/>
                </a:cxn>
                <a:cxn ang="0">
                  <a:pos x="45" y="45"/>
                </a:cxn>
                <a:cxn ang="0">
                  <a:pos x="36" y="56"/>
                </a:cxn>
                <a:cxn ang="0">
                  <a:pos x="23" y="58"/>
                </a:cxn>
                <a:cxn ang="0">
                  <a:pos x="10" y="60"/>
                </a:cxn>
                <a:cxn ang="0">
                  <a:pos x="12" y="69"/>
                </a:cxn>
                <a:cxn ang="0">
                  <a:pos x="16" y="76"/>
                </a:cxn>
                <a:cxn ang="0">
                  <a:pos x="14" y="80"/>
                </a:cxn>
                <a:cxn ang="0">
                  <a:pos x="6" y="84"/>
                </a:cxn>
                <a:cxn ang="0">
                  <a:pos x="4" y="91"/>
                </a:cxn>
                <a:cxn ang="0">
                  <a:pos x="6" y="92"/>
                </a:cxn>
                <a:cxn ang="0">
                  <a:pos x="24" y="91"/>
                </a:cxn>
                <a:cxn ang="0">
                  <a:pos x="25" y="89"/>
                </a:cxn>
                <a:cxn ang="0">
                  <a:pos x="38" y="93"/>
                </a:cxn>
                <a:cxn ang="0">
                  <a:pos x="43" y="100"/>
                </a:cxn>
              </a:cxnLst>
              <a:rect l="0" t="0" r="r" b="b"/>
              <a:pathLst>
                <a:path w="108" h="101">
                  <a:moveTo>
                    <a:pt x="46" y="101"/>
                  </a:moveTo>
                  <a:cubicBezTo>
                    <a:pt x="46" y="100"/>
                    <a:pt x="46" y="10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1" y="96"/>
                    <a:pt x="52" y="96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2" y="95"/>
                    <a:pt x="63" y="95"/>
                    <a:pt x="63" y="95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3" y="69"/>
                    <a:pt x="63" y="69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cubicBezTo>
                    <a:pt x="88" y="46"/>
                    <a:pt x="88" y="46"/>
                    <a:pt x="89" y="46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9" y="43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4" y="31"/>
                    <a:pt x="84" y="30"/>
                    <a:pt x="85" y="3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3" y="21"/>
                    <a:pt x="84" y="21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6" y="101"/>
                    <a:pt x="46" y="10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6" name="Freeform 629">
              <a:extLst>
                <a:ext uri="{FF2B5EF4-FFF2-40B4-BE49-F238E27FC236}">
                  <a16:creationId xmlns:a16="http://schemas.microsoft.com/office/drawing/2014/main" id="{DD706800-8AFD-A89C-5F5E-72811B33B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62" y="3803615"/>
              <a:ext cx="26382" cy="313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5"/>
                </a:cxn>
                <a:cxn ang="0">
                  <a:pos x="16" y="19"/>
                </a:cxn>
                <a:cxn ang="0">
                  <a:pos x="11" y="5"/>
                </a:cxn>
                <a:cxn ang="0">
                  <a:pos x="0" y="0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lnTo>
                    <a:pt x="11" y="5"/>
                  </a:lnTo>
                  <a:lnTo>
                    <a:pt x="16" y="19"/>
                  </a:lnTo>
                  <a:lnTo>
                    <a:pt x="1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7" name="Freeform 630">
              <a:extLst>
                <a:ext uri="{FF2B5EF4-FFF2-40B4-BE49-F238E27FC236}">
                  <a16:creationId xmlns:a16="http://schemas.microsoft.com/office/drawing/2014/main" id="{2A9B5698-F987-CACC-5FBB-30D79C705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396" y="2354240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8" name="Freeform 631">
              <a:extLst>
                <a:ext uri="{FF2B5EF4-FFF2-40B4-BE49-F238E27FC236}">
                  <a16:creationId xmlns:a16="http://schemas.microsoft.com/office/drawing/2014/main" id="{2E4C10E3-5EC3-419C-3AFE-8EE4ABF5F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302" y="3740957"/>
              <a:ext cx="31329" cy="1154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4" y="0"/>
                </a:cxn>
                <a:cxn ang="0">
                  <a:pos x="19" y="7"/>
                </a:cxn>
                <a:cxn ang="0">
                  <a:pos x="14" y="0"/>
                </a:cxn>
                <a:cxn ang="0">
                  <a:pos x="0" y="3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lnTo>
                    <a:pt x="14" y="0"/>
                  </a:lnTo>
                  <a:lnTo>
                    <a:pt x="19" y="7"/>
                  </a:lnTo>
                  <a:lnTo>
                    <a:pt x="1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29" name="Freeform 632">
              <a:extLst>
                <a:ext uri="{FF2B5EF4-FFF2-40B4-BE49-F238E27FC236}">
                  <a16:creationId xmlns:a16="http://schemas.microsoft.com/office/drawing/2014/main" id="{BA2D3815-555B-47A6-8093-9A10509F6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426" y="2238817"/>
              <a:ext cx="662854" cy="786521"/>
            </a:xfrm>
            <a:custGeom>
              <a:avLst/>
              <a:gdLst/>
              <a:ahLst/>
              <a:cxnLst>
                <a:cxn ang="0">
                  <a:pos x="43" y="187"/>
                </a:cxn>
                <a:cxn ang="0">
                  <a:pos x="50" y="160"/>
                </a:cxn>
                <a:cxn ang="0">
                  <a:pos x="52" y="122"/>
                </a:cxn>
                <a:cxn ang="0">
                  <a:pos x="63" y="90"/>
                </a:cxn>
                <a:cxn ang="0">
                  <a:pos x="81" y="56"/>
                </a:cxn>
                <a:cxn ang="0">
                  <a:pos x="97" y="47"/>
                </a:cxn>
                <a:cxn ang="0">
                  <a:pos x="105" y="37"/>
                </a:cxn>
                <a:cxn ang="0">
                  <a:pos x="121" y="45"/>
                </a:cxn>
                <a:cxn ang="0">
                  <a:pos x="137" y="25"/>
                </a:cxn>
                <a:cxn ang="0">
                  <a:pos x="158" y="27"/>
                </a:cxn>
                <a:cxn ang="0">
                  <a:pos x="165" y="28"/>
                </a:cxn>
                <a:cxn ang="0">
                  <a:pos x="161" y="27"/>
                </a:cxn>
                <a:cxn ang="0">
                  <a:pos x="170" y="13"/>
                </a:cxn>
                <a:cxn ang="0">
                  <a:pos x="159" y="5"/>
                </a:cxn>
                <a:cxn ang="0">
                  <a:pos x="153" y="10"/>
                </a:cxn>
                <a:cxn ang="0">
                  <a:pos x="150" y="7"/>
                </a:cxn>
                <a:cxn ang="0">
                  <a:pos x="148" y="0"/>
                </a:cxn>
                <a:cxn ang="0">
                  <a:pos x="141" y="3"/>
                </a:cxn>
                <a:cxn ang="0">
                  <a:pos x="136" y="5"/>
                </a:cxn>
                <a:cxn ang="0">
                  <a:pos x="126" y="5"/>
                </a:cxn>
                <a:cxn ang="0">
                  <a:pos x="118" y="18"/>
                </a:cxn>
                <a:cxn ang="0">
                  <a:pos x="111" y="16"/>
                </a:cxn>
                <a:cxn ang="0">
                  <a:pos x="108" y="19"/>
                </a:cxn>
                <a:cxn ang="0">
                  <a:pos x="106" y="21"/>
                </a:cxn>
                <a:cxn ang="0">
                  <a:pos x="101" y="30"/>
                </a:cxn>
                <a:cxn ang="0">
                  <a:pos x="96" y="26"/>
                </a:cxn>
                <a:cxn ang="0">
                  <a:pos x="90" y="30"/>
                </a:cxn>
                <a:cxn ang="0">
                  <a:pos x="90" y="35"/>
                </a:cxn>
                <a:cxn ang="0">
                  <a:pos x="86" y="36"/>
                </a:cxn>
                <a:cxn ang="0">
                  <a:pos x="83" y="43"/>
                </a:cxn>
                <a:cxn ang="0">
                  <a:pos x="74" y="51"/>
                </a:cxn>
                <a:cxn ang="0">
                  <a:pos x="71" y="54"/>
                </a:cxn>
                <a:cxn ang="0">
                  <a:pos x="67" y="65"/>
                </a:cxn>
                <a:cxn ang="0">
                  <a:pos x="54" y="82"/>
                </a:cxn>
                <a:cxn ang="0">
                  <a:pos x="49" y="92"/>
                </a:cxn>
                <a:cxn ang="0">
                  <a:pos x="51" y="92"/>
                </a:cxn>
                <a:cxn ang="0">
                  <a:pos x="48" y="97"/>
                </a:cxn>
                <a:cxn ang="0">
                  <a:pos x="48" y="102"/>
                </a:cxn>
                <a:cxn ang="0">
                  <a:pos x="42" y="114"/>
                </a:cxn>
                <a:cxn ang="0">
                  <a:pos x="31" y="124"/>
                </a:cxn>
                <a:cxn ang="0">
                  <a:pos x="31" y="127"/>
                </a:cxn>
                <a:cxn ang="0">
                  <a:pos x="27" y="129"/>
                </a:cxn>
                <a:cxn ang="0">
                  <a:pos x="13" y="139"/>
                </a:cxn>
                <a:cxn ang="0">
                  <a:pos x="10" y="145"/>
                </a:cxn>
                <a:cxn ang="0">
                  <a:pos x="7" y="149"/>
                </a:cxn>
                <a:cxn ang="0">
                  <a:pos x="2" y="152"/>
                </a:cxn>
                <a:cxn ang="0">
                  <a:pos x="1" y="163"/>
                </a:cxn>
                <a:cxn ang="0">
                  <a:pos x="14" y="162"/>
                </a:cxn>
                <a:cxn ang="0">
                  <a:pos x="14" y="165"/>
                </a:cxn>
                <a:cxn ang="0">
                  <a:pos x="1" y="166"/>
                </a:cxn>
                <a:cxn ang="0">
                  <a:pos x="1" y="170"/>
                </a:cxn>
                <a:cxn ang="0">
                  <a:pos x="2" y="176"/>
                </a:cxn>
                <a:cxn ang="0">
                  <a:pos x="3" y="179"/>
                </a:cxn>
                <a:cxn ang="0">
                  <a:pos x="11" y="172"/>
                </a:cxn>
                <a:cxn ang="0">
                  <a:pos x="8" y="180"/>
                </a:cxn>
                <a:cxn ang="0">
                  <a:pos x="8" y="184"/>
                </a:cxn>
                <a:cxn ang="0">
                  <a:pos x="3" y="194"/>
                </a:cxn>
                <a:cxn ang="0">
                  <a:pos x="11" y="202"/>
                </a:cxn>
                <a:cxn ang="0">
                  <a:pos x="34" y="190"/>
                </a:cxn>
                <a:cxn ang="0">
                  <a:pos x="36" y="183"/>
                </a:cxn>
              </a:cxnLst>
              <a:rect l="0" t="0" r="r" b="b"/>
              <a:pathLst>
                <a:path w="170" h="202">
                  <a:moveTo>
                    <a:pt x="40" y="189"/>
                  </a:move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4" y="179"/>
                    <a:pt x="44" y="179"/>
                    <a:pt x="44" y="179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2" y="56"/>
                    <a:pt x="82" y="56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98" y="50"/>
                    <a:pt x="98" y="50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1" y="38"/>
                    <a:pt x="102" y="38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4"/>
                    <a:pt x="106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5" y="42"/>
                    <a:pt x="125" y="42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6" y="36"/>
                    <a:pt x="156" y="37"/>
                    <a:pt x="156" y="37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8"/>
                    <a:pt x="165" y="28"/>
                    <a:pt x="165" y="28"/>
                  </a:cubicBezTo>
                  <a:cubicBezTo>
                    <a:pt x="165" y="28"/>
                    <a:pt x="165" y="28"/>
                    <a:pt x="165" y="28"/>
                  </a:cubicBezTo>
                  <a:cubicBezTo>
                    <a:pt x="165" y="28"/>
                    <a:pt x="165" y="28"/>
                    <a:pt x="165" y="28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26"/>
                    <a:pt x="161" y="27"/>
                    <a:pt x="161" y="27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6" y="19"/>
                    <a:pt x="164" y="20"/>
                    <a:pt x="164" y="20"/>
                  </a:cubicBezTo>
                  <a:cubicBezTo>
                    <a:pt x="164" y="20"/>
                    <a:pt x="164" y="20"/>
                    <a:pt x="164" y="20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4"/>
                    <a:pt x="158" y="4"/>
                    <a:pt x="158" y="4"/>
                  </a:cubicBezTo>
                  <a:cubicBezTo>
                    <a:pt x="158" y="4"/>
                    <a:pt x="158" y="4"/>
                    <a:pt x="158" y="5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9"/>
                    <a:pt x="153" y="9"/>
                  </a:cubicBezTo>
                  <a:cubicBezTo>
                    <a:pt x="153" y="9"/>
                    <a:pt x="153" y="9"/>
                    <a:pt x="152" y="9"/>
                  </a:cubicBezTo>
                  <a:cubicBezTo>
                    <a:pt x="152" y="9"/>
                    <a:pt x="150" y="9"/>
                    <a:pt x="150" y="9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3" y="3"/>
                    <a:pt x="153" y="3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7" y="0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2" y="3"/>
                    <a:pt x="141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3"/>
                    <a:pt x="130" y="3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0" y="16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5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2"/>
                    <a:pt x="83" y="42"/>
                    <a:pt x="83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8"/>
                    <a:pt x="75" y="48"/>
                    <a:pt x="75" y="49"/>
                  </a:cubicBezTo>
                  <a:cubicBezTo>
                    <a:pt x="75" y="49"/>
                    <a:pt x="76" y="49"/>
                    <a:pt x="76" y="4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2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4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54"/>
                    <a:pt x="71" y="54"/>
                    <a:pt x="71" y="55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3"/>
                    <a:pt x="50" y="93"/>
                  </a:cubicBezTo>
                  <a:cubicBezTo>
                    <a:pt x="50" y="93"/>
                    <a:pt x="50" y="93"/>
                    <a:pt x="50" y="92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96"/>
                    <a:pt x="49" y="96"/>
                    <a:pt x="49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8" y="9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2"/>
                    <a:pt x="46" y="103"/>
                    <a:pt x="46" y="103"/>
                  </a:cubicBezTo>
                  <a:cubicBezTo>
                    <a:pt x="46" y="103"/>
                    <a:pt x="47" y="103"/>
                    <a:pt x="47" y="103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2" y="108"/>
                    <a:pt x="42" y="10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27" y="129"/>
                    <a:pt x="27" y="129"/>
                    <a:pt x="27" y="129"/>
                  </a:cubicBezTo>
                  <a:cubicBezTo>
                    <a:pt x="27" y="129"/>
                    <a:pt x="27" y="129"/>
                    <a:pt x="27" y="129"/>
                  </a:cubicBezTo>
                  <a:cubicBezTo>
                    <a:pt x="27" y="129"/>
                    <a:pt x="27" y="129"/>
                    <a:pt x="27" y="129"/>
                  </a:cubicBezTo>
                  <a:cubicBezTo>
                    <a:pt x="27" y="129"/>
                    <a:pt x="27" y="129"/>
                    <a:pt x="27" y="129"/>
                  </a:cubicBezTo>
                  <a:cubicBezTo>
                    <a:pt x="24" y="130"/>
                    <a:pt x="24" y="130"/>
                    <a:pt x="24" y="130"/>
                  </a:cubicBezTo>
                  <a:cubicBezTo>
                    <a:pt x="17" y="136"/>
                    <a:pt x="17" y="136"/>
                    <a:pt x="17" y="136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7" y="141"/>
                    <a:pt x="17" y="141"/>
                    <a:pt x="17" y="141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6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49"/>
                    <a:pt x="1" y="149"/>
                    <a:pt x="1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9" y="163"/>
                    <a:pt x="9" y="163"/>
                  </a:cubicBezTo>
                  <a:cubicBezTo>
                    <a:pt x="9" y="163"/>
                    <a:pt x="9" y="163"/>
                    <a:pt x="9" y="162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6" y="159"/>
                    <a:pt x="16" y="159"/>
                    <a:pt x="16" y="159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3" y="163"/>
                    <a:pt x="14" y="163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3"/>
                    <a:pt x="12" y="163"/>
                    <a:pt x="11" y="163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8"/>
                    <a:pt x="2" y="168"/>
                    <a:pt x="2" y="168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0"/>
                    <a:pt x="2" y="170"/>
                    <a:pt x="2" y="170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4" y="169"/>
                    <a:pt x="4" y="169"/>
                    <a:pt x="4" y="169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6"/>
                    <a:pt x="2" y="176"/>
                    <a:pt x="3" y="176"/>
                  </a:cubicBezTo>
                  <a:cubicBezTo>
                    <a:pt x="4" y="175"/>
                    <a:pt x="4" y="175"/>
                    <a:pt x="4" y="175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3" y="177"/>
                    <a:pt x="3" y="177"/>
                    <a:pt x="3" y="177"/>
                  </a:cubicBezTo>
                  <a:cubicBezTo>
                    <a:pt x="3" y="177"/>
                    <a:pt x="3" y="178"/>
                    <a:pt x="3" y="178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3" y="179"/>
                    <a:pt x="3" y="179"/>
                    <a:pt x="4" y="179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1" y="172"/>
                    <a:pt x="11" y="172"/>
                    <a:pt x="11" y="172"/>
                  </a:cubicBezTo>
                  <a:cubicBezTo>
                    <a:pt x="11" y="172"/>
                    <a:pt x="10" y="172"/>
                    <a:pt x="10" y="172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5" y="179"/>
                    <a:pt x="5" y="180"/>
                    <a:pt x="5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3" y="194"/>
                    <a:pt x="3" y="194"/>
                    <a:pt x="3" y="194"/>
                  </a:cubicBezTo>
                  <a:cubicBezTo>
                    <a:pt x="3" y="194"/>
                    <a:pt x="3" y="194"/>
                    <a:pt x="3" y="194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8" y="202"/>
                    <a:pt x="18" y="202"/>
                    <a:pt x="18" y="202"/>
                  </a:cubicBezTo>
                  <a:cubicBezTo>
                    <a:pt x="18" y="202"/>
                    <a:pt x="18" y="202"/>
                    <a:pt x="18" y="202"/>
                  </a:cubicBezTo>
                  <a:cubicBezTo>
                    <a:pt x="27" y="195"/>
                    <a:pt x="27" y="195"/>
                    <a:pt x="27" y="195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3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79"/>
                    <a:pt x="36" y="179"/>
                    <a:pt x="36" y="179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40" y="189"/>
                    <a:pt x="40" y="189"/>
                    <a:pt x="40" y="18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0" name="Freeform 633">
              <a:extLst>
                <a:ext uri="{FF2B5EF4-FFF2-40B4-BE49-F238E27FC236}">
                  <a16:creationId xmlns:a16="http://schemas.microsoft.com/office/drawing/2014/main" id="{03BA5AC2-52DC-34CF-1798-0E87F41DE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958" y="4220785"/>
              <a:ext cx="11542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1" name="Freeform 634">
              <a:extLst>
                <a:ext uri="{FF2B5EF4-FFF2-40B4-BE49-F238E27FC236}">
                  <a16:creationId xmlns:a16="http://schemas.microsoft.com/office/drawing/2014/main" id="{AB4007D9-5694-8627-F8C5-E1204982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880" y="2970925"/>
              <a:ext cx="13191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2" name="Freeform 635">
              <a:extLst>
                <a:ext uri="{FF2B5EF4-FFF2-40B4-BE49-F238E27FC236}">
                  <a16:creationId xmlns:a16="http://schemas.microsoft.com/office/drawing/2014/main" id="{2039A0D3-930B-4E4F-1575-A075C09FF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796" y="303688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3" name="Freeform 636">
              <a:extLst>
                <a:ext uri="{FF2B5EF4-FFF2-40B4-BE49-F238E27FC236}">
                  <a16:creationId xmlns:a16="http://schemas.microsoft.com/office/drawing/2014/main" id="{5FCBD367-9455-D074-94B2-B1A4F2B3C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155" y="4952893"/>
              <a:ext cx="26382" cy="3957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10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3" y="9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7" h="10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4" name="Freeform 637">
              <a:extLst>
                <a:ext uri="{FF2B5EF4-FFF2-40B4-BE49-F238E27FC236}">
                  <a16:creationId xmlns:a16="http://schemas.microsoft.com/office/drawing/2014/main" id="{6BB21816-8949-3A12-3A48-4B556415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466" y="4723697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5" name="Freeform 638">
              <a:extLst>
                <a:ext uri="{FF2B5EF4-FFF2-40B4-BE49-F238E27FC236}">
                  <a16:creationId xmlns:a16="http://schemas.microsoft.com/office/drawing/2014/main" id="{AB4B1B84-765C-792E-0CEA-B0ABE0A91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071" y="4563754"/>
              <a:ext cx="517752" cy="618334"/>
            </a:xfrm>
            <a:custGeom>
              <a:avLst/>
              <a:gdLst/>
              <a:ahLst/>
              <a:cxnLst>
                <a:cxn ang="0">
                  <a:pos x="130" y="48"/>
                </a:cxn>
                <a:cxn ang="0">
                  <a:pos x="122" y="42"/>
                </a:cxn>
                <a:cxn ang="0">
                  <a:pos x="116" y="42"/>
                </a:cxn>
                <a:cxn ang="0">
                  <a:pos x="114" y="44"/>
                </a:cxn>
                <a:cxn ang="0">
                  <a:pos x="106" y="35"/>
                </a:cxn>
                <a:cxn ang="0">
                  <a:pos x="93" y="22"/>
                </a:cxn>
                <a:cxn ang="0">
                  <a:pos x="86" y="17"/>
                </a:cxn>
                <a:cxn ang="0">
                  <a:pos x="81" y="14"/>
                </a:cxn>
                <a:cxn ang="0">
                  <a:pos x="76" y="0"/>
                </a:cxn>
                <a:cxn ang="0">
                  <a:pos x="62" y="12"/>
                </a:cxn>
                <a:cxn ang="0">
                  <a:pos x="53" y="16"/>
                </a:cxn>
                <a:cxn ang="0">
                  <a:pos x="44" y="20"/>
                </a:cxn>
                <a:cxn ang="0">
                  <a:pos x="38" y="22"/>
                </a:cxn>
                <a:cxn ang="0">
                  <a:pos x="28" y="23"/>
                </a:cxn>
                <a:cxn ang="0">
                  <a:pos x="28" y="49"/>
                </a:cxn>
                <a:cxn ang="0">
                  <a:pos x="33" y="53"/>
                </a:cxn>
                <a:cxn ang="0">
                  <a:pos x="32" y="62"/>
                </a:cxn>
                <a:cxn ang="0">
                  <a:pos x="23" y="58"/>
                </a:cxn>
                <a:cxn ang="0">
                  <a:pos x="14" y="64"/>
                </a:cxn>
                <a:cxn ang="0">
                  <a:pos x="20" y="61"/>
                </a:cxn>
                <a:cxn ang="0">
                  <a:pos x="20" y="70"/>
                </a:cxn>
                <a:cxn ang="0">
                  <a:pos x="20" y="87"/>
                </a:cxn>
                <a:cxn ang="0">
                  <a:pos x="17" y="88"/>
                </a:cxn>
                <a:cxn ang="0">
                  <a:pos x="4" y="94"/>
                </a:cxn>
                <a:cxn ang="0">
                  <a:pos x="1" y="97"/>
                </a:cxn>
                <a:cxn ang="0">
                  <a:pos x="0" y="97"/>
                </a:cxn>
                <a:cxn ang="0">
                  <a:pos x="4" y="101"/>
                </a:cxn>
                <a:cxn ang="0">
                  <a:pos x="6" y="104"/>
                </a:cxn>
                <a:cxn ang="0">
                  <a:pos x="11" y="100"/>
                </a:cxn>
                <a:cxn ang="0">
                  <a:pos x="13" y="101"/>
                </a:cxn>
                <a:cxn ang="0">
                  <a:pos x="10" y="104"/>
                </a:cxn>
                <a:cxn ang="0">
                  <a:pos x="8" y="109"/>
                </a:cxn>
                <a:cxn ang="0">
                  <a:pos x="8" y="112"/>
                </a:cxn>
                <a:cxn ang="0">
                  <a:pos x="8" y="112"/>
                </a:cxn>
                <a:cxn ang="0">
                  <a:pos x="15" y="110"/>
                </a:cxn>
                <a:cxn ang="0">
                  <a:pos x="38" y="119"/>
                </a:cxn>
                <a:cxn ang="0">
                  <a:pos x="54" y="123"/>
                </a:cxn>
                <a:cxn ang="0">
                  <a:pos x="63" y="117"/>
                </a:cxn>
                <a:cxn ang="0">
                  <a:pos x="63" y="119"/>
                </a:cxn>
                <a:cxn ang="0">
                  <a:pos x="70" y="133"/>
                </a:cxn>
                <a:cxn ang="0">
                  <a:pos x="71" y="144"/>
                </a:cxn>
                <a:cxn ang="0">
                  <a:pos x="73" y="145"/>
                </a:cxn>
                <a:cxn ang="0">
                  <a:pos x="85" y="143"/>
                </a:cxn>
                <a:cxn ang="0">
                  <a:pos x="88" y="146"/>
                </a:cxn>
                <a:cxn ang="0">
                  <a:pos x="94" y="147"/>
                </a:cxn>
                <a:cxn ang="0">
                  <a:pos x="107" y="151"/>
                </a:cxn>
                <a:cxn ang="0">
                  <a:pos x="122" y="159"/>
                </a:cxn>
                <a:cxn ang="0">
                  <a:pos x="122" y="158"/>
                </a:cxn>
                <a:cxn ang="0">
                  <a:pos x="117" y="151"/>
                </a:cxn>
                <a:cxn ang="0">
                  <a:pos x="116" y="131"/>
                </a:cxn>
                <a:cxn ang="0">
                  <a:pos x="128" y="125"/>
                </a:cxn>
                <a:cxn ang="0">
                  <a:pos x="128" y="124"/>
                </a:cxn>
                <a:cxn ang="0">
                  <a:pos x="122" y="117"/>
                </a:cxn>
                <a:cxn ang="0">
                  <a:pos x="119" y="105"/>
                </a:cxn>
                <a:cxn ang="0">
                  <a:pos x="120" y="93"/>
                </a:cxn>
                <a:cxn ang="0">
                  <a:pos x="118" y="87"/>
                </a:cxn>
                <a:cxn ang="0">
                  <a:pos x="123" y="69"/>
                </a:cxn>
                <a:cxn ang="0">
                  <a:pos x="128" y="63"/>
                </a:cxn>
                <a:cxn ang="0">
                  <a:pos x="133" y="57"/>
                </a:cxn>
              </a:cxnLst>
              <a:rect l="0" t="0" r="r" b="b"/>
              <a:pathLst>
                <a:path w="133" h="159">
                  <a:moveTo>
                    <a:pt x="133" y="57"/>
                  </a:moveTo>
                  <a:cubicBezTo>
                    <a:pt x="130" y="54"/>
                    <a:pt x="130" y="54"/>
                    <a:pt x="130" y="54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29" y="48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16" y="42"/>
                    <a:pt x="116" y="42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2"/>
                    <a:pt x="38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29" y="23"/>
                    <a:pt x="28" y="2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2"/>
                    <a:pt x="32" y="62"/>
                    <a:pt x="31" y="61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7" y="61"/>
                  </a:cubicBezTo>
                  <a:cubicBezTo>
                    <a:pt x="17" y="61"/>
                    <a:pt x="20" y="61"/>
                    <a:pt x="20" y="61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8"/>
                    <a:pt x="0" y="98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34" y="109"/>
                    <a:pt x="34" y="109"/>
                    <a:pt x="34" y="109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4" y="125"/>
                    <a:pt x="44" y="125"/>
                  </a:cubicBezTo>
                  <a:cubicBezTo>
                    <a:pt x="44" y="125"/>
                    <a:pt x="54" y="123"/>
                    <a:pt x="54" y="123"/>
                  </a:cubicBezTo>
                  <a:cubicBezTo>
                    <a:pt x="54" y="123"/>
                    <a:pt x="54" y="123"/>
                    <a:pt x="54" y="123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1" y="144"/>
                    <a:pt x="71" y="144"/>
                    <a:pt x="71" y="144"/>
                  </a:cubicBezTo>
                  <a:cubicBezTo>
                    <a:pt x="71" y="144"/>
                    <a:pt x="71" y="144"/>
                    <a:pt x="71" y="144"/>
                  </a:cubicBezTo>
                  <a:cubicBezTo>
                    <a:pt x="73" y="146"/>
                    <a:pt x="73" y="146"/>
                    <a:pt x="73" y="146"/>
                  </a:cubicBezTo>
                  <a:cubicBezTo>
                    <a:pt x="73" y="146"/>
                    <a:pt x="73" y="146"/>
                    <a:pt x="73" y="146"/>
                  </a:cubicBezTo>
                  <a:cubicBezTo>
                    <a:pt x="73" y="146"/>
                    <a:pt x="73" y="146"/>
                    <a:pt x="73" y="145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2" y="159"/>
                    <a:pt x="122" y="159"/>
                    <a:pt x="122" y="158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6" y="131"/>
                    <a:pt x="116" y="131"/>
                    <a:pt x="116" y="131"/>
                  </a:cubicBezTo>
                  <a:cubicBezTo>
                    <a:pt x="119" y="127"/>
                    <a:pt x="119" y="127"/>
                    <a:pt x="119" y="127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2" y="117"/>
                    <a:pt x="122" y="117"/>
                    <a:pt x="122" y="117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0" y="95"/>
                    <a:pt x="120" y="95"/>
                    <a:pt x="120" y="95"/>
                  </a:cubicBezTo>
                  <a:cubicBezTo>
                    <a:pt x="120" y="95"/>
                    <a:pt x="120" y="95"/>
                    <a:pt x="120" y="9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22" y="80"/>
                    <a:pt x="122" y="80"/>
                    <a:pt x="122" y="80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7"/>
                    <a:pt x="133" y="57"/>
                    <a:pt x="133" y="5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6" name="Freeform 639">
              <a:extLst>
                <a:ext uri="{FF2B5EF4-FFF2-40B4-BE49-F238E27FC236}">
                  <a16:creationId xmlns:a16="http://schemas.microsoft.com/office/drawing/2014/main" id="{72DD02A5-B33C-2710-B320-4A10A3BDF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613" y="4987519"/>
              <a:ext cx="342969" cy="671099"/>
            </a:xfrm>
            <a:custGeom>
              <a:avLst/>
              <a:gdLst/>
              <a:ahLst/>
              <a:cxnLst>
                <a:cxn ang="0">
                  <a:pos x="82" y="77"/>
                </a:cxn>
                <a:cxn ang="0">
                  <a:pos x="76" y="79"/>
                </a:cxn>
                <a:cxn ang="0">
                  <a:pos x="68" y="71"/>
                </a:cxn>
                <a:cxn ang="0">
                  <a:pos x="68" y="47"/>
                </a:cxn>
                <a:cxn ang="0">
                  <a:pos x="81" y="46"/>
                </a:cxn>
                <a:cxn ang="0">
                  <a:pos x="81" y="34"/>
                </a:cxn>
                <a:cxn ang="0">
                  <a:pos x="70" y="36"/>
                </a:cxn>
                <a:cxn ang="0">
                  <a:pos x="70" y="37"/>
                </a:cxn>
                <a:cxn ang="0">
                  <a:pos x="68" y="35"/>
                </a:cxn>
                <a:cxn ang="0">
                  <a:pos x="67" y="24"/>
                </a:cxn>
                <a:cxn ang="0">
                  <a:pos x="66" y="10"/>
                </a:cxn>
                <a:cxn ang="0">
                  <a:pos x="60" y="10"/>
                </a:cxn>
                <a:cxn ang="0">
                  <a:pos x="60" y="8"/>
                </a:cxn>
                <a:cxn ang="0">
                  <a:pos x="51" y="14"/>
                </a:cxn>
                <a:cxn ang="0">
                  <a:pos x="41" y="16"/>
                </a:cxn>
                <a:cxn ang="0">
                  <a:pos x="35" y="10"/>
                </a:cxn>
                <a:cxn ang="0">
                  <a:pos x="31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11" y="20"/>
                </a:cxn>
                <a:cxn ang="0">
                  <a:pos x="10" y="22"/>
                </a:cxn>
                <a:cxn ang="0">
                  <a:pos x="14" y="31"/>
                </a:cxn>
                <a:cxn ang="0">
                  <a:pos x="13" y="42"/>
                </a:cxn>
                <a:cxn ang="0">
                  <a:pos x="5" y="53"/>
                </a:cxn>
                <a:cxn ang="0">
                  <a:pos x="0" y="77"/>
                </a:cxn>
                <a:cxn ang="0">
                  <a:pos x="7" y="91"/>
                </a:cxn>
                <a:cxn ang="0">
                  <a:pos x="18" y="124"/>
                </a:cxn>
                <a:cxn ang="0">
                  <a:pos x="21" y="135"/>
                </a:cxn>
                <a:cxn ang="0">
                  <a:pos x="27" y="153"/>
                </a:cxn>
                <a:cxn ang="0">
                  <a:pos x="38" y="172"/>
                </a:cxn>
                <a:cxn ang="0">
                  <a:pos x="32" y="156"/>
                </a:cxn>
                <a:cxn ang="0">
                  <a:pos x="36" y="154"/>
                </a:cxn>
                <a:cxn ang="0">
                  <a:pos x="40" y="156"/>
                </a:cxn>
                <a:cxn ang="0">
                  <a:pos x="41" y="159"/>
                </a:cxn>
                <a:cxn ang="0">
                  <a:pos x="54" y="155"/>
                </a:cxn>
                <a:cxn ang="0">
                  <a:pos x="54" y="108"/>
                </a:cxn>
                <a:cxn ang="0">
                  <a:pos x="61" y="108"/>
                </a:cxn>
                <a:cxn ang="0">
                  <a:pos x="61" y="84"/>
                </a:cxn>
                <a:cxn ang="0">
                  <a:pos x="77" y="81"/>
                </a:cxn>
                <a:cxn ang="0">
                  <a:pos x="79" y="85"/>
                </a:cxn>
                <a:cxn ang="0">
                  <a:pos x="87" y="79"/>
                </a:cxn>
                <a:cxn ang="0">
                  <a:pos x="86" y="78"/>
                </a:cxn>
              </a:cxnLst>
              <a:rect l="0" t="0" r="r" b="b"/>
              <a:pathLst>
                <a:path w="88" h="172">
                  <a:moveTo>
                    <a:pt x="86" y="78"/>
                  </a:move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76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41" y="16"/>
                    <a:pt x="41" y="16"/>
                  </a:cubicBezTo>
                  <a:cubicBezTo>
                    <a:pt x="41" y="16"/>
                    <a:pt x="40" y="16"/>
                    <a:pt x="40" y="1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3" y="148"/>
                    <a:pt x="23" y="148"/>
                    <a:pt x="23" y="148"/>
                  </a:cubicBezTo>
                  <a:cubicBezTo>
                    <a:pt x="27" y="153"/>
                    <a:pt x="27" y="153"/>
                    <a:pt x="27" y="153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08"/>
                    <a:pt x="54" y="108"/>
                    <a:pt x="55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8" y="79"/>
                    <a:pt x="88" y="79"/>
                    <a:pt x="88" y="79"/>
                  </a:cubicBezTo>
                  <a:lnTo>
                    <a:pt x="86" y="7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7" name="Freeform 640">
              <a:extLst>
                <a:ext uri="{FF2B5EF4-FFF2-40B4-BE49-F238E27FC236}">
                  <a16:creationId xmlns:a16="http://schemas.microsoft.com/office/drawing/2014/main" id="{CF66D182-CE48-47B0-D8E6-4D13C7E97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640" y="3188579"/>
              <a:ext cx="18138" cy="824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5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lnTo>
                    <a:pt x="0" y="5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8" name="Freeform 641">
              <a:extLst>
                <a:ext uri="{FF2B5EF4-FFF2-40B4-BE49-F238E27FC236}">
                  <a16:creationId xmlns:a16="http://schemas.microsoft.com/office/drawing/2014/main" id="{E5A581B0-8C5A-DED8-4AA2-3C6B3EC5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054" y="3099538"/>
              <a:ext cx="151698" cy="112125"/>
            </a:xfrm>
            <a:custGeom>
              <a:avLst/>
              <a:gdLst/>
              <a:ahLst/>
              <a:cxnLst>
                <a:cxn ang="0">
                  <a:pos x="37" y="11"/>
                </a:cxn>
                <a:cxn ang="0">
                  <a:pos x="39" y="10"/>
                </a:cxn>
                <a:cxn ang="0">
                  <a:pos x="39" y="10"/>
                </a:cxn>
                <a:cxn ang="0">
                  <a:pos x="37" y="9"/>
                </a:cxn>
                <a:cxn ang="0">
                  <a:pos x="31" y="4"/>
                </a:cxn>
                <a:cxn ang="0">
                  <a:pos x="29" y="3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6" y="0"/>
                </a:cxn>
                <a:cxn ang="0">
                  <a:pos x="23" y="2"/>
                </a:cxn>
                <a:cxn ang="0">
                  <a:pos x="19" y="1"/>
                </a:cxn>
                <a:cxn ang="0">
                  <a:pos x="9" y="1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7" y="16"/>
                </a:cxn>
                <a:cxn ang="0">
                  <a:pos x="12" y="17"/>
                </a:cxn>
                <a:cxn ang="0">
                  <a:pos x="13" y="19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7" y="28"/>
                </a:cxn>
                <a:cxn ang="0">
                  <a:pos x="17" y="29"/>
                </a:cxn>
                <a:cxn ang="0">
                  <a:pos x="17" y="29"/>
                </a:cxn>
                <a:cxn ang="0">
                  <a:pos x="17" y="29"/>
                </a:cxn>
                <a:cxn ang="0">
                  <a:pos x="26" y="28"/>
                </a:cxn>
                <a:cxn ang="0">
                  <a:pos x="26" y="27"/>
                </a:cxn>
                <a:cxn ang="0">
                  <a:pos x="26" y="27"/>
                </a:cxn>
                <a:cxn ang="0">
                  <a:pos x="29" y="25"/>
                </a:cxn>
                <a:cxn ang="0">
                  <a:pos x="30" y="25"/>
                </a:cxn>
                <a:cxn ang="0">
                  <a:pos x="30" y="25"/>
                </a:cxn>
                <a:cxn ang="0">
                  <a:pos x="32" y="27"/>
                </a:cxn>
                <a:cxn ang="0">
                  <a:pos x="32" y="26"/>
                </a:cxn>
                <a:cxn ang="0">
                  <a:pos x="31" y="24"/>
                </a:cxn>
                <a:cxn ang="0">
                  <a:pos x="31" y="24"/>
                </a:cxn>
                <a:cxn ang="0">
                  <a:pos x="33" y="18"/>
                </a:cxn>
                <a:cxn ang="0">
                  <a:pos x="33" y="17"/>
                </a:cxn>
                <a:cxn ang="0">
                  <a:pos x="38" y="15"/>
                </a:cxn>
                <a:cxn ang="0">
                  <a:pos x="39" y="14"/>
                </a:cxn>
                <a:cxn ang="0">
                  <a:pos x="37" y="13"/>
                </a:cxn>
                <a:cxn ang="0">
                  <a:pos x="37" y="13"/>
                </a:cxn>
                <a:cxn ang="0">
                  <a:pos x="37" y="11"/>
                </a:cxn>
                <a:cxn ang="0">
                  <a:pos x="37" y="11"/>
                </a:cxn>
              </a:cxnLst>
              <a:rect l="0" t="0" r="r" b="b"/>
              <a:pathLst>
                <a:path w="39" h="29">
                  <a:moveTo>
                    <a:pt x="37" y="11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39" name="Freeform 642">
              <a:extLst>
                <a:ext uri="{FF2B5EF4-FFF2-40B4-BE49-F238E27FC236}">
                  <a16:creationId xmlns:a16="http://schemas.microsoft.com/office/drawing/2014/main" id="{9DF2D2DB-2BBF-959B-51B9-D5BB4ECC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47" y="5104591"/>
              <a:ext cx="273716" cy="4369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69" y="0"/>
                </a:cxn>
                <a:cxn ang="0">
                  <a:pos x="69" y="1"/>
                </a:cxn>
                <a:cxn ang="0">
                  <a:pos x="65" y="4"/>
                </a:cxn>
                <a:cxn ang="0">
                  <a:pos x="54" y="6"/>
                </a:cxn>
                <a:cxn ang="0">
                  <a:pos x="42" y="9"/>
                </a:cxn>
                <a:cxn ang="0">
                  <a:pos x="39" y="8"/>
                </a:cxn>
                <a:cxn ang="0">
                  <a:pos x="32" y="8"/>
                </a:cxn>
                <a:cxn ang="0">
                  <a:pos x="30" y="14"/>
                </a:cxn>
                <a:cxn ang="0">
                  <a:pos x="31" y="21"/>
                </a:cxn>
                <a:cxn ang="0">
                  <a:pos x="31" y="21"/>
                </a:cxn>
                <a:cxn ang="0">
                  <a:pos x="39" y="30"/>
                </a:cxn>
                <a:cxn ang="0">
                  <a:pos x="38" y="37"/>
                </a:cxn>
                <a:cxn ang="0">
                  <a:pos x="35" y="40"/>
                </a:cxn>
                <a:cxn ang="0">
                  <a:pos x="35" y="45"/>
                </a:cxn>
                <a:cxn ang="0">
                  <a:pos x="34" y="45"/>
                </a:cxn>
                <a:cxn ang="0">
                  <a:pos x="33" y="45"/>
                </a:cxn>
                <a:cxn ang="0">
                  <a:pos x="33" y="43"/>
                </a:cxn>
                <a:cxn ang="0">
                  <a:pos x="28" y="37"/>
                </a:cxn>
                <a:cxn ang="0">
                  <a:pos x="30" y="33"/>
                </a:cxn>
                <a:cxn ang="0">
                  <a:pos x="28" y="27"/>
                </a:cxn>
                <a:cxn ang="0">
                  <a:pos x="23" y="28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2" y="37"/>
                </a:cxn>
                <a:cxn ang="0">
                  <a:pos x="17" y="41"/>
                </a:cxn>
                <a:cxn ang="0">
                  <a:pos x="19" y="47"/>
                </a:cxn>
                <a:cxn ang="0">
                  <a:pos x="17" y="58"/>
                </a:cxn>
                <a:cxn ang="0">
                  <a:pos x="14" y="77"/>
                </a:cxn>
                <a:cxn ang="0">
                  <a:pos x="10" y="83"/>
                </a:cxn>
                <a:cxn ang="0">
                  <a:pos x="13" y="106"/>
                </a:cxn>
                <a:cxn ang="0">
                  <a:pos x="13" y="112"/>
                </a:cxn>
                <a:cxn ang="0">
                  <a:pos x="19" y="112"/>
                </a:cxn>
                <a:cxn ang="0">
                  <a:pos x="19" y="112"/>
                </a:cxn>
                <a:cxn ang="0">
                  <a:pos x="19" y="108"/>
                </a:cxn>
                <a:cxn ang="0">
                  <a:pos x="18" y="107"/>
                </a:cxn>
                <a:cxn ang="0">
                  <a:pos x="17" y="109"/>
                </a:cxn>
                <a:cxn ang="0">
                  <a:pos x="18" y="104"/>
                </a:cxn>
                <a:cxn ang="0">
                  <a:pos x="35" y="94"/>
                </a:cxn>
                <a:cxn ang="0">
                  <a:pos x="35" y="92"/>
                </a:cxn>
                <a:cxn ang="0">
                  <a:pos x="34" y="92"/>
                </a:cxn>
                <a:cxn ang="0">
                  <a:pos x="35" y="80"/>
                </a:cxn>
                <a:cxn ang="0">
                  <a:pos x="35" y="80"/>
                </a:cxn>
                <a:cxn ang="0">
                  <a:pos x="35" y="80"/>
                </a:cxn>
                <a:cxn ang="0">
                  <a:pos x="30" y="69"/>
                </a:cxn>
                <a:cxn ang="0">
                  <a:pos x="38" y="58"/>
                </a:cxn>
                <a:cxn ang="0">
                  <a:pos x="40" y="58"/>
                </a:cxn>
                <a:cxn ang="0">
                  <a:pos x="40" y="58"/>
                </a:cxn>
                <a:cxn ang="0">
                  <a:pos x="43" y="54"/>
                </a:cxn>
                <a:cxn ang="0">
                  <a:pos x="42" y="53"/>
                </a:cxn>
                <a:cxn ang="0">
                  <a:pos x="58" y="45"/>
                </a:cxn>
                <a:cxn ang="0">
                  <a:pos x="63" y="41"/>
                </a:cxn>
                <a:cxn ang="0">
                  <a:pos x="68" y="35"/>
                </a:cxn>
                <a:cxn ang="0">
                  <a:pos x="68" y="32"/>
                </a:cxn>
                <a:cxn ang="0">
                  <a:pos x="70" y="29"/>
                </a:cxn>
                <a:cxn ang="0">
                  <a:pos x="69" y="25"/>
                </a:cxn>
                <a:cxn ang="0">
                  <a:pos x="68" y="25"/>
                </a:cxn>
                <a:cxn ang="0">
                  <a:pos x="68" y="10"/>
                </a:cxn>
                <a:cxn ang="0">
                  <a:pos x="70" y="4"/>
                </a:cxn>
              </a:cxnLst>
              <a:rect l="0" t="0" r="r" b="b"/>
              <a:pathLst>
                <a:path w="70" h="112">
                  <a:moveTo>
                    <a:pt x="70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8" y="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8" y="37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19" y="108"/>
                    <a:pt x="18" y="107"/>
                    <a:pt x="18" y="107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8" y="107"/>
                    <a:pt x="18" y="107"/>
                    <a:pt x="18" y="10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4" y="92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6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3"/>
                    <a:pt x="43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0" name="Freeform 643">
              <a:extLst>
                <a:ext uri="{FF2B5EF4-FFF2-40B4-BE49-F238E27FC236}">
                  <a16:creationId xmlns:a16="http://schemas.microsoft.com/office/drawing/2014/main" id="{DC62F47E-BCED-F9F1-78B1-F143C9BF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778" y="3153952"/>
              <a:ext cx="85742" cy="42871"/>
            </a:xfrm>
            <a:custGeom>
              <a:avLst/>
              <a:gdLst/>
              <a:ahLst/>
              <a:cxnLst>
                <a:cxn ang="0">
                  <a:pos x="21" y="10"/>
                </a:cxn>
                <a:cxn ang="0">
                  <a:pos x="21" y="10"/>
                </a:cxn>
                <a:cxn ang="0">
                  <a:pos x="22" y="5"/>
                </a:cxn>
                <a:cxn ang="0">
                  <a:pos x="21" y="3"/>
                </a:cxn>
                <a:cxn ang="0">
                  <a:pos x="16" y="2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4"/>
                </a:cxn>
                <a:cxn ang="0">
                  <a:pos x="8" y="3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0" y="11"/>
                </a:cxn>
                <a:cxn ang="0">
                  <a:pos x="21" y="10"/>
                </a:cxn>
                <a:cxn ang="0">
                  <a:pos x="21" y="10"/>
                </a:cxn>
                <a:cxn ang="0">
                  <a:pos x="21" y="10"/>
                </a:cxn>
              </a:cxnLst>
              <a:rect l="0" t="0" r="r" b="b"/>
              <a:pathLst>
                <a:path w="22" h="11"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20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1" name="Freeform 644">
              <a:extLst>
                <a:ext uri="{FF2B5EF4-FFF2-40B4-BE49-F238E27FC236}">
                  <a16:creationId xmlns:a16="http://schemas.microsoft.com/office/drawing/2014/main" id="{9C8946C1-B4F3-98CC-FAF1-706289F61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013" y="4486256"/>
              <a:ext cx="291854" cy="252280"/>
            </a:xfrm>
            <a:custGeom>
              <a:avLst/>
              <a:gdLst/>
              <a:ahLst/>
              <a:cxnLst>
                <a:cxn ang="0">
                  <a:pos x="73" y="10"/>
                </a:cxn>
                <a:cxn ang="0">
                  <a:pos x="74" y="9"/>
                </a:cxn>
                <a:cxn ang="0">
                  <a:pos x="68" y="0"/>
                </a:cxn>
                <a:cxn ang="0">
                  <a:pos x="67" y="1"/>
                </a:cxn>
                <a:cxn ang="0">
                  <a:pos x="62" y="5"/>
                </a:cxn>
                <a:cxn ang="0">
                  <a:pos x="49" y="4"/>
                </a:cxn>
                <a:cxn ang="0">
                  <a:pos x="38" y="7"/>
                </a:cxn>
                <a:cxn ang="0">
                  <a:pos x="34" y="4"/>
                </a:cxn>
                <a:cxn ang="0">
                  <a:pos x="27" y="6"/>
                </a:cxn>
                <a:cxn ang="0">
                  <a:pos x="19" y="0"/>
                </a:cxn>
                <a:cxn ang="0">
                  <a:pos x="9" y="3"/>
                </a:cxn>
                <a:cxn ang="0">
                  <a:pos x="7" y="7"/>
                </a:cxn>
                <a:cxn ang="0">
                  <a:pos x="5" y="10"/>
                </a:cxn>
                <a:cxn ang="0">
                  <a:pos x="5" y="15"/>
                </a:cxn>
                <a:cxn ang="0">
                  <a:pos x="4" y="17"/>
                </a:cxn>
                <a:cxn ang="0">
                  <a:pos x="6" y="23"/>
                </a:cxn>
                <a:cxn ang="0">
                  <a:pos x="5" y="24"/>
                </a:cxn>
                <a:cxn ang="0">
                  <a:pos x="2" y="29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10" y="50"/>
                </a:cxn>
                <a:cxn ang="0">
                  <a:pos x="14" y="54"/>
                </a:cxn>
                <a:cxn ang="0">
                  <a:pos x="17" y="60"/>
                </a:cxn>
                <a:cxn ang="0">
                  <a:pos x="22" y="65"/>
                </a:cxn>
                <a:cxn ang="0">
                  <a:pos x="23" y="65"/>
                </a:cxn>
                <a:cxn ang="0">
                  <a:pos x="28" y="62"/>
                </a:cxn>
                <a:cxn ang="0">
                  <a:pos x="35" y="63"/>
                </a:cxn>
                <a:cxn ang="0">
                  <a:pos x="37" y="61"/>
                </a:cxn>
                <a:cxn ang="0">
                  <a:pos x="37" y="61"/>
                </a:cxn>
                <a:cxn ang="0">
                  <a:pos x="36" y="61"/>
                </a:cxn>
                <a:cxn ang="0">
                  <a:pos x="44" y="47"/>
                </a:cxn>
                <a:cxn ang="0">
                  <a:pos x="51" y="46"/>
                </a:cxn>
                <a:cxn ang="0">
                  <a:pos x="54" y="49"/>
                </a:cxn>
                <a:cxn ang="0">
                  <a:pos x="62" y="36"/>
                </a:cxn>
                <a:cxn ang="0">
                  <a:pos x="70" y="20"/>
                </a:cxn>
                <a:cxn ang="0">
                  <a:pos x="75" y="12"/>
                </a:cxn>
              </a:cxnLst>
              <a:rect l="0" t="0" r="r" b="b"/>
              <a:pathLst>
                <a:path w="75" h="65">
                  <a:moveTo>
                    <a:pt x="74" y="10"/>
                  </a:moveTo>
                  <a:cubicBezTo>
                    <a:pt x="74" y="10"/>
                    <a:pt x="73" y="10"/>
                    <a:pt x="73" y="10"/>
                  </a:cubicBezTo>
                  <a:cubicBezTo>
                    <a:pt x="74" y="10"/>
                    <a:pt x="74" y="9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1"/>
                    <a:pt x="67" y="1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3" y="1"/>
                    <a:pt x="13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2" y="51"/>
                    <a:pt x="3" y="51"/>
                  </a:cubicBezTo>
                  <a:cubicBezTo>
                    <a:pt x="6" y="51"/>
                    <a:pt x="10" y="50"/>
                    <a:pt x="10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3" y="65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2"/>
                    <a:pt x="35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4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2" name="Rectangle 645">
              <a:extLst>
                <a:ext uri="{FF2B5EF4-FFF2-40B4-BE49-F238E27FC236}">
                  <a16:creationId xmlns:a16="http://schemas.microsoft.com/office/drawing/2014/main" id="{02DD36BA-1088-3308-1120-241BD698D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387" y="482098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3" name="Freeform 646">
              <a:extLst>
                <a:ext uri="{FF2B5EF4-FFF2-40B4-BE49-F238E27FC236}">
                  <a16:creationId xmlns:a16="http://schemas.microsoft.com/office/drawing/2014/main" id="{3D0CC807-12EA-0CA1-2963-B30CB3B6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353" y="535852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4" name="Freeform 647">
              <a:extLst>
                <a:ext uri="{FF2B5EF4-FFF2-40B4-BE49-F238E27FC236}">
                  <a16:creationId xmlns:a16="http://schemas.microsoft.com/office/drawing/2014/main" id="{3792D76E-026F-D328-6A10-2C7A411B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499" y="5084804"/>
              <a:ext cx="300098" cy="347916"/>
            </a:xfrm>
            <a:custGeom>
              <a:avLst/>
              <a:gdLst/>
              <a:ahLst/>
              <a:cxnLst>
                <a:cxn ang="0">
                  <a:pos x="73" y="51"/>
                </a:cxn>
                <a:cxn ang="0">
                  <a:pos x="73" y="45"/>
                </a:cxn>
                <a:cxn ang="0">
                  <a:pos x="61" y="44"/>
                </a:cxn>
                <a:cxn ang="0">
                  <a:pos x="60" y="33"/>
                </a:cxn>
                <a:cxn ang="0">
                  <a:pos x="55" y="26"/>
                </a:cxn>
                <a:cxn ang="0">
                  <a:pos x="51" y="25"/>
                </a:cxn>
                <a:cxn ang="0">
                  <a:pos x="42" y="22"/>
                </a:cxn>
                <a:cxn ang="0">
                  <a:pos x="41" y="20"/>
                </a:cxn>
                <a:cxn ang="0">
                  <a:pos x="28" y="15"/>
                </a:cxn>
                <a:cxn ang="0">
                  <a:pos x="28" y="3"/>
                </a:cxn>
                <a:cxn ang="0">
                  <a:pos x="19" y="1"/>
                </a:cxn>
                <a:cxn ang="0">
                  <a:pos x="8" y="10"/>
                </a:cxn>
                <a:cxn ang="0">
                  <a:pos x="0" y="9"/>
                </a:cxn>
                <a:cxn ang="0">
                  <a:pos x="5" y="19"/>
                </a:cxn>
                <a:cxn ang="0">
                  <a:pos x="4" y="32"/>
                </a:cxn>
                <a:cxn ang="0">
                  <a:pos x="2" y="34"/>
                </a:cxn>
                <a:cxn ang="0">
                  <a:pos x="3" y="37"/>
                </a:cxn>
                <a:cxn ang="0">
                  <a:pos x="1" y="42"/>
                </a:cxn>
                <a:cxn ang="0">
                  <a:pos x="4" y="46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4" y="62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7" y="69"/>
                </a:cxn>
                <a:cxn ang="0">
                  <a:pos x="5" y="71"/>
                </a:cxn>
                <a:cxn ang="0">
                  <a:pos x="8" y="76"/>
                </a:cxn>
                <a:cxn ang="0">
                  <a:pos x="15" y="89"/>
                </a:cxn>
                <a:cxn ang="0">
                  <a:pos x="22" y="82"/>
                </a:cxn>
                <a:cxn ang="0">
                  <a:pos x="22" y="82"/>
                </a:cxn>
                <a:cxn ang="0">
                  <a:pos x="31" y="85"/>
                </a:cxn>
                <a:cxn ang="0">
                  <a:pos x="34" y="87"/>
                </a:cxn>
                <a:cxn ang="0">
                  <a:pos x="35" y="84"/>
                </a:cxn>
                <a:cxn ang="0">
                  <a:pos x="42" y="84"/>
                </a:cxn>
                <a:cxn ang="0">
                  <a:pos x="45" y="85"/>
                </a:cxn>
                <a:cxn ang="0">
                  <a:pos x="46" y="75"/>
                </a:cxn>
                <a:cxn ang="0">
                  <a:pos x="50" y="68"/>
                </a:cxn>
                <a:cxn ang="0">
                  <a:pos x="68" y="64"/>
                </a:cxn>
                <a:cxn ang="0">
                  <a:pos x="75" y="70"/>
                </a:cxn>
                <a:cxn ang="0">
                  <a:pos x="75" y="70"/>
                </a:cxn>
                <a:cxn ang="0">
                  <a:pos x="76" y="70"/>
                </a:cxn>
                <a:cxn ang="0">
                  <a:pos x="76" y="52"/>
                </a:cxn>
              </a:cxnLst>
              <a:rect l="0" t="0" r="r" b="b"/>
              <a:pathLst>
                <a:path w="77" h="89">
                  <a:moveTo>
                    <a:pt x="76" y="52"/>
                  </a:move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6" y="84"/>
                    <a:pt x="42" y="84"/>
                    <a:pt x="42" y="84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7" y="57"/>
                    <a:pt x="77" y="57"/>
                    <a:pt x="77" y="57"/>
                  </a:cubicBezTo>
                  <a:lnTo>
                    <a:pt x="76" y="5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5" name="Freeform 648">
              <a:extLst>
                <a:ext uri="{FF2B5EF4-FFF2-40B4-BE49-F238E27FC236}">
                  <a16:creationId xmlns:a16="http://schemas.microsoft.com/office/drawing/2014/main" id="{D56A2199-44CC-A699-EAB7-59403E0B2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1984" y="5333786"/>
              <a:ext cx="214356" cy="230845"/>
            </a:xfrm>
            <a:custGeom>
              <a:avLst/>
              <a:gdLst/>
              <a:ahLst/>
              <a:cxnLst>
                <a:cxn ang="0">
                  <a:pos x="55" y="33"/>
                </a:cxn>
                <a:cxn ang="0">
                  <a:pos x="48" y="33"/>
                </a:cxn>
                <a:cxn ang="0">
                  <a:pos x="48" y="32"/>
                </a:cxn>
                <a:cxn ang="0">
                  <a:pos x="46" y="22"/>
                </a:cxn>
                <a:cxn ang="0">
                  <a:pos x="42" y="21"/>
                </a:cxn>
                <a:cxn ang="0">
                  <a:pos x="38" y="22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6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19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11"/>
                </a:cxn>
                <a:cxn ang="0">
                  <a:pos x="2" y="15"/>
                </a:cxn>
                <a:cxn ang="0">
                  <a:pos x="1" y="21"/>
                </a:cxn>
                <a:cxn ang="0">
                  <a:pos x="0" y="21"/>
                </a:cxn>
                <a:cxn ang="0">
                  <a:pos x="1" y="22"/>
                </a:cxn>
                <a:cxn ang="0">
                  <a:pos x="3" y="22"/>
                </a:cxn>
                <a:cxn ang="0">
                  <a:pos x="13" y="33"/>
                </a:cxn>
                <a:cxn ang="0">
                  <a:pos x="21" y="35"/>
                </a:cxn>
                <a:cxn ang="0">
                  <a:pos x="33" y="43"/>
                </a:cxn>
                <a:cxn ang="0">
                  <a:pos x="33" y="46"/>
                </a:cxn>
                <a:cxn ang="0">
                  <a:pos x="33" y="46"/>
                </a:cxn>
                <a:cxn ang="0">
                  <a:pos x="29" y="54"/>
                </a:cxn>
                <a:cxn ang="0">
                  <a:pos x="29" y="56"/>
                </a:cxn>
                <a:cxn ang="0">
                  <a:pos x="35" y="57"/>
                </a:cxn>
                <a:cxn ang="0">
                  <a:pos x="39" y="59"/>
                </a:cxn>
                <a:cxn ang="0">
                  <a:pos x="47" y="58"/>
                </a:cxn>
                <a:cxn ang="0">
                  <a:pos x="47" y="57"/>
                </a:cxn>
                <a:cxn ang="0">
                  <a:pos x="47" y="57"/>
                </a:cxn>
                <a:cxn ang="0">
                  <a:pos x="53" y="51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5" y="37"/>
                </a:cxn>
                <a:cxn ang="0">
                  <a:pos x="55" y="33"/>
                </a:cxn>
              </a:cxnLst>
              <a:rect l="0" t="0" r="r" b="b"/>
              <a:pathLst>
                <a:path w="55" h="59">
                  <a:moveTo>
                    <a:pt x="55" y="33"/>
                  </a:move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37"/>
                    <a:pt x="55" y="37"/>
                    <a:pt x="55" y="37"/>
                  </a:cubicBezTo>
                  <a:lnTo>
                    <a:pt x="55" y="3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6" name="Freeform 649">
              <a:extLst>
                <a:ext uri="{FF2B5EF4-FFF2-40B4-BE49-F238E27FC236}">
                  <a16:creationId xmlns:a16="http://schemas.microsoft.com/office/drawing/2014/main" id="{D3154CC1-BEB7-4C92-6A09-B5D9EF86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930" y="4835821"/>
              <a:ext cx="26382" cy="164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7"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7" name="Oval 650">
              <a:extLst>
                <a:ext uri="{FF2B5EF4-FFF2-40B4-BE49-F238E27FC236}">
                  <a16:creationId xmlns:a16="http://schemas.microsoft.com/office/drawing/2014/main" id="{544F57BD-E301-9063-E323-19F2F51F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485" y="4929808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8" name="Rectangle 651">
              <a:extLst>
                <a:ext uri="{FF2B5EF4-FFF2-40B4-BE49-F238E27FC236}">
                  <a16:creationId xmlns:a16="http://schemas.microsoft.com/office/drawing/2014/main" id="{FB4158A1-57D1-7F37-6432-79D699E8D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917" y="4886937"/>
              <a:ext cx="6596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49" name="Freeform 652">
              <a:extLst>
                <a:ext uri="{FF2B5EF4-FFF2-40B4-BE49-F238E27FC236}">
                  <a16:creationId xmlns:a16="http://schemas.microsoft.com/office/drawing/2014/main" id="{14424803-A849-A98F-9353-A64FDFAB9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43" y="4804492"/>
              <a:ext cx="148400" cy="168187"/>
            </a:xfrm>
            <a:custGeom>
              <a:avLst/>
              <a:gdLst/>
              <a:ahLst/>
              <a:cxnLst>
                <a:cxn ang="0">
                  <a:pos x="36" y="11"/>
                </a:cxn>
                <a:cxn ang="0">
                  <a:pos x="36" y="10"/>
                </a:cxn>
                <a:cxn ang="0">
                  <a:pos x="32" y="7"/>
                </a:cxn>
                <a:cxn ang="0">
                  <a:pos x="31" y="8"/>
                </a:cxn>
                <a:cxn ang="0">
                  <a:pos x="30" y="8"/>
                </a:cxn>
                <a:cxn ang="0">
                  <a:pos x="24" y="8"/>
                </a:cxn>
                <a:cxn ang="0">
                  <a:pos x="21" y="4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2" y="0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0" y="16"/>
                </a:cxn>
                <a:cxn ang="0">
                  <a:pos x="0" y="25"/>
                </a:cxn>
                <a:cxn ang="0">
                  <a:pos x="3" y="27"/>
                </a:cxn>
                <a:cxn ang="0">
                  <a:pos x="4" y="27"/>
                </a:cxn>
                <a:cxn ang="0">
                  <a:pos x="6" y="25"/>
                </a:cxn>
                <a:cxn ang="0">
                  <a:pos x="7" y="26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2" y="36"/>
                </a:cxn>
                <a:cxn ang="0">
                  <a:pos x="2" y="39"/>
                </a:cxn>
                <a:cxn ang="0">
                  <a:pos x="3" y="40"/>
                </a:cxn>
                <a:cxn ang="0">
                  <a:pos x="5" y="39"/>
                </a:cxn>
                <a:cxn ang="0">
                  <a:pos x="9" y="42"/>
                </a:cxn>
                <a:cxn ang="0">
                  <a:pos x="12" y="42"/>
                </a:cxn>
                <a:cxn ang="0">
                  <a:pos x="15" y="40"/>
                </a:cxn>
                <a:cxn ang="0">
                  <a:pos x="16" y="33"/>
                </a:cxn>
                <a:cxn ang="0">
                  <a:pos x="18" y="33"/>
                </a:cxn>
                <a:cxn ang="0">
                  <a:pos x="28" y="27"/>
                </a:cxn>
                <a:cxn ang="0">
                  <a:pos x="37" y="16"/>
                </a:cxn>
                <a:cxn ang="0">
                  <a:pos x="38" y="16"/>
                </a:cxn>
                <a:cxn ang="0">
                  <a:pos x="35" y="12"/>
                </a:cxn>
                <a:cxn ang="0">
                  <a:pos x="36" y="10"/>
                </a:cxn>
                <a:cxn ang="0">
                  <a:pos x="36" y="10"/>
                </a:cxn>
              </a:cxnLst>
              <a:rect l="0" t="0" r="r" b="b"/>
              <a:pathLst>
                <a:path w="38" h="43">
                  <a:moveTo>
                    <a:pt x="35" y="12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7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0"/>
                    <a:pt x="2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10" y="43"/>
                  </a:cubicBezTo>
                  <a:cubicBezTo>
                    <a:pt x="10" y="43"/>
                    <a:pt x="12" y="42"/>
                    <a:pt x="12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40"/>
                    <a:pt x="15" y="40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lnTo>
                    <a:pt x="35" y="12"/>
                  </a:lnTo>
                  <a:close/>
                  <a:moveTo>
                    <a:pt x="36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0" name="Freeform 653">
              <a:extLst>
                <a:ext uri="{FF2B5EF4-FFF2-40B4-BE49-F238E27FC236}">
                  <a16:creationId xmlns:a16="http://schemas.microsoft.com/office/drawing/2014/main" id="{512BF74B-1974-0BE8-46DB-A0F5D6DCF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139" y="4898479"/>
              <a:ext cx="16489" cy="3298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10" y="2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1" name="Freeform 654">
              <a:extLst>
                <a:ext uri="{FF2B5EF4-FFF2-40B4-BE49-F238E27FC236}">
                  <a16:creationId xmlns:a16="http://schemas.microsoft.com/office/drawing/2014/main" id="{82738E86-8692-69AB-B77F-9E482957E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334" y="233939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2" name="Freeform 655">
              <a:extLst>
                <a:ext uri="{FF2B5EF4-FFF2-40B4-BE49-F238E27FC236}">
                  <a16:creationId xmlns:a16="http://schemas.microsoft.com/office/drawing/2014/main" id="{AE9F55A4-428C-6C6E-8AF7-A5EE528C5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378" y="2931352"/>
              <a:ext cx="19787" cy="1648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2" y="0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3" name="Rectangle 656">
              <a:extLst>
                <a:ext uri="{FF2B5EF4-FFF2-40B4-BE49-F238E27FC236}">
                  <a16:creationId xmlns:a16="http://schemas.microsoft.com/office/drawing/2014/main" id="{918E3EF1-9B2E-502E-C676-BB52BA531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2276" y="365521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4" name="Rectangle 657">
              <a:extLst>
                <a:ext uri="{FF2B5EF4-FFF2-40B4-BE49-F238E27FC236}">
                  <a16:creationId xmlns:a16="http://schemas.microsoft.com/office/drawing/2014/main" id="{384F3478-0808-69FA-16E8-08799D2BE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378" y="294784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5" name="Rectangle 658">
              <a:extLst>
                <a:ext uri="{FF2B5EF4-FFF2-40B4-BE49-F238E27FC236}">
                  <a16:creationId xmlns:a16="http://schemas.microsoft.com/office/drawing/2014/main" id="{8CF49E2F-BEAF-D14A-7611-4B9DBE054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334" y="2339399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6" name="Rectangle 659">
              <a:extLst>
                <a:ext uri="{FF2B5EF4-FFF2-40B4-BE49-F238E27FC236}">
                  <a16:creationId xmlns:a16="http://schemas.microsoft.com/office/drawing/2014/main" id="{59ED697C-4DA7-66F5-A34F-1D5003E34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2276" y="365521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7" name="Freeform 660">
              <a:extLst>
                <a:ext uri="{FF2B5EF4-FFF2-40B4-BE49-F238E27FC236}">
                  <a16:creationId xmlns:a16="http://schemas.microsoft.com/office/drawing/2014/main" id="{B7353AB4-D4D3-818C-4393-906F8E0F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953" y="3234748"/>
              <a:ext cx="1558202" cy="1083322"/>
            </a:xfrm>
            <a:custGeom>
              <a:avLst/>
              <a:gdLst/>
              <a:ahLst/>
              <a:cxnLst>
                <a:cxn ang="0">
                  <a:pos x="373" y="51"/>
                </a:cxn>
                <a:cxn ang="0">
                  <a:pos x="340" y="5"/>
                </a:cxn>
                <a:cxn ang="0">
                  <a:pos x="302" y="11"/>
                </a:cxn>
                <a:cxn ang="0">
                  <a:pos x="279" y="36"/>
                </a:cxn>
                <a:cxn ang="0">
                  <a:pos x="283" y="60"/>
                </a:cxn>
                <a:cxn ang="0">
                  <a:pos x="268" y="79"/>
                </a:cxn>
                <a:cxn ang="0">
                  <a:pos x="247" y="91"/>
                </a:cxn>
                <a:cxn ang="0">
                  <a:pos x="153" y="105"/>
                </a:cxn>
                <a:cxn ang="0">
                  <a:pos x="109" y="60"/>
                </a:cxn>
                <a:cxn ang="0">
                  <a:pos x="90" y="49"/>
                </a:cxn>
                <a:cxn ang="0">
                  <a:pos x="79" y="52"/>
                </a:cxn>
                <a:cxn ang="0">
                  <a:pos x="56" y="82"/>
                </a:cxn>
                <a:cxn ang="0">
                  <a:pos x="42" y="111"/>
                </a:cxn>
                <a:cxn ang="0">
                  <a:pos x="2" y="128"/>
                </a:cxn>
                <a:cxn ang="0">
                  <a:pos x="7" y="141"/>
                </a:cxn>
                <a:cxn ang="0">
                  <a:pos x="7" y="153"/>
                </a:cxn>
                <a:cxn ang="0">
                  <a:pos x="17" y="163"/>
                </a:cxn>
                <a:cxn ang="0">
                  <a:pos x="26" y="166"/>
                </a:cxn>
                <a:cxn ang="0">
                  <a:pos x="43" y="166"/>
                </a:cxn>
                <a:cxn ang="0">
                  <a:pos x="35" y="183"/>
                </a:cxn>
                <a:cxn ang="0">
                  <a:pos x="31" y="189"/>
                </a:cxn>
                <a:cxn ang="0">
                  <a:pos x="49" y="207"/>
                </a:cxn>
                <a:cxn ang="0">
                  <a:pos x="57" y="208"/>
                </a:cxn>
                <a:cxn ang="0">
                  <a:pos x="75" y="219"/>
                </a:cxn>
                <a:cxn ang="0">
                  <a:pos x="94" y="224"/>
                </a:cxn>
                <a:cxn ang="0">
                  <a:pos x="100" y="228"/>
                </a:cxn>
                <a:cxn ang="0">
                  <a:pos x="127" y="222"/>
                </a:cxn>
                <a:cxn ang="0">
                  <a:pos x="148" y="220"/>
                </a:cxn>
                <a:cxn ang="0">
                  <a:pos x="161" y="227"/>
                </a:cxn>
                <a:cxn ang="0">
                  <a:pos x="156" y="254"/>
                </a:cxn>
                <a:cxn ang="0">
                  <a:pos x="168" y="265"/>
                </a:cxn>
                <a:cxn ang="0">
                  <a:pos x="180" y="272"/>
                </a:cxn>
                <a:cxn ang="0">
                  <a:pos x="187" y="264"/>
                </a:cxn>
                <a:cxn ang="0">
                  <a:pos x="194" y="261"/>
                </a:cxn>
                <a:cxn ang="0">
                  <a:pos x="224" y="270"/>
                </a:cxn>
                <a:cxn ang="0">
                  <a:pos x="226" y="270"/>
                </a:cxn>
                <a:cxn ang="0">
                  <a:pos x="235" y="274"/>
                </a:cxn>
                <a:cxn ang="0">
                  <a:pos x="240" y="271"/>
                </a:cxn>
                <a:cxn ang="0">
                  <a:pos x="261" y="261"/>
                </a:cxn>
                <a:cxn ang="0">
                  <a:pos x="267" y="263"/>
                </a:cxn>
                <a:cxn ang="0">
                  <a:pos x="269" y="262"/>
                </a:cxn>
                <a:cxn ang="0">
                  <a:pos x="287" y="254"/>
                </a:cxn>
                <a:cxn ang="0">
                  <a:pos x="294" y="248"/>
                </a:cxn>
                <a:cxn ang="0">
                  <a:pos x="300" y="233"/>
                </a:cxn>
                <a:cxn ang="0">
                  <a:pos x="311" y="222"/>
                </a:cxn>
                <a:cxn ang="0">
                  <a:pos x="315" y="211"/>
                </a:cxn>
                <a:cxn ang="0">
                  <a:pos x="310" y="206"/>
                </a:cxn>
                <a:cxn ang="0">
                  <a:pos x="306" y="193"/>
                </a:cxn>
                <a:cxn ang="0">
                  <a:pos x="298" y="171"/>
                </a:cxn>
                <a:cxn ang="0">
                  <a:pos x="309" y="159"/>
                </a:cxn>
                <a:cxn ang="0">
                  <a:pos x="318" y="156"/>
                </a:cxn>
                <a:cxn ang="0">
                  <a:pos x="308" y="147"/>
                </a:cxn>
                <a:cxn ang="0">
                  <a:pos x="293" y="137"/>
                </a:cxn>
                <a:cxn ang="0">
                  <a:pos x="311" y="133"/>
                </a:cxn>
                <a:cxn ang="0">
                  <a:pos x="311" y="140"/>
                </a:cxn>
                <a:cxn ang="0">
                  <a:pos x="348" y="116"/>
                </a:cxn>
                <a:cxn ang="0">
                  <a:pos x="371" y="107"/>
                </a:cxn>
                <a:cxn ang="0">
                  <a:pos x="376" y="99"/>
                </a:cxn>
                <a:cxn ang="0">
                  <a:pos x="393" y="74"/>
                </a:cxn>
              </a:cxnLst>
              <a:rect l="0" t="0" r="r" b="b"/>
              <a:pathLst>
                <a:path w="400" h="278">
                  <a:moveTo>
                    <a:pt x="400" y="52"/>
                  </a:moveTo>
                  <a:cubicBezTo>
                    <a:pt x="400" y="52"/>
                    <a:pt x="400" y="51"/>
                    <a:pt x="399" y="5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81" y="59"/>
                    <a:pt x="381" y="59"/>
                    <a:pt x="381" y="59"/>
                  </a:cubicBezTo>
                  <a:cubicBezTo>
                    <a:pt x="375" y="58"/>
                    <a:pt x="375" y="58"/>
                    <a:pt x="375" y="58"/>
                  </a:cubicBezTo>
                  <a:cubicBezTo>
                    <a:pt x="373" y="56"/>
                    <a:pt x="373" y="56"/>
                    <a:pt x="373" y="56"/>
                  </a:cubicBezTo>
                  <a:cubicBezTo>
                    <a:pt x="373" y="51"/>
                    <a:pt x="373" y="51"/>
                    <a:pt x="373" y="51"/>
                  </a:cubicBezTo>
                  <a:cubicBezTo>
                    <a:pt x="372" y="47"/>
                    <a:pt x="372" y="47"/>
                    <a:pt x="372" y="47"/>
                  </a:cubicBezTo>
                  <a:cubicBezTo>
                    <a:pt x="372" y="47"/>
                    <a:pt x="372" y="47"/>
                    <a:pt x="372" y="47"/>
                  </a:cubicBezTo>
                  <a:cubicBezTo>
                    <a:pt x="363" y="42"/>
                    <a:pt x="363" y="42"/>
                    <a:pt x="363" y="42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6" y="18"/>
                    <a:pt x="346" y="18"/>
                    <a:pt x="346" y="18"/>
                  </a:cubicBezTo>
                  <a:cubicBezTo>
                    <a:pt x="345" y="12"/>
                    <a:pt x="345" y="12"/>
                    <a:pt x="345" y="12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5"/>
                    <a:pt x="339" y="5"/>
                    <a:pt x="339" y="5"/>
                  </a:cubicBezTo>
                  <a:cubicBezTo>
                    <a:pt x="332" y="4"/>
                    <a:pt x="332" y="4"/>
                    <a:pt x="332" y="4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26" y="0"/>
                    <a:pt x="308" y="3"/>
                    <a:pt x="308" y="3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2" y="11"/>
                    <a:pt x="302" y="11"/>
                    <a:pt x="302" y="11"/>
                  </a:cubicBezTo>
                  <a:cubicBezTo>
                    <a:pt x="302" y="11"/>
                    <a:pt x="302" y="11"/>
                    <a:pt x="302" y="11"/>
                  </a:cubicBezTo>
                  <a:cubicBezTo>
                    <a:pt x="302" y="11"/>
                    <a:pt x="302" y="11"/>
                    <a:pt x="302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2" y="20"/>
                    <a:pt x="302" y="20"/>
                    <a:pt x="302" y="20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8" y="36"/>
                  </a:cubicBezTo>
                  <a:cubicBezTo>
                    <a:pt x="278" y="37"/>
                    <a:pt x="278" y="37"/>
                    <a:pt x="278" y="37"/>
                  </a:cubicBezTo>
                  <a:cubicBezTo>
                    <a:pt x="273" y="45"/>
                    <a:pt x="273" y="45"/>
                    <a:pt x="273" y="45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4" y="59"/>
                    <a:pt x="274" y="59"/>
                    <a:pt x="274" y="60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91" y="56"/>
                    <a:pt x="291" y="56"/>
                    <a:pt x="291" y="56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7" y="66"/>
                    <a:pt x="297" y="66"/>
                    <a:pt x="297" y="66"/>
                  </a:cubicBezTo>
                  <a:cubicBezTo>
                    <a:pt x="298" y="68"/>
                    <a:pt x="298" y="68"/>
                    <a:pt x="298" y="68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2" y="69"/>
                    <a:pt x="282" y="69"/>
                    <a:pt x="281" y="6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2" y="83"/>
                    <a:pt x="252" y="83"/>
                    <a:pt x="252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7" y="91"/>
                    <a:pt x="247" y="91"/>
                    <a:pt x="247" y="91"/>
                  </a:cubicBezTo>
                  <a:cubicBezTo>
                    <a:pt x="247" y="91"/>
                    <a:pt x="247" y="91"/>
                    <a:pt x="247" y="91"/>
                  </a:cubicBezTo>
                  <a:cubicBezTo>
                    <a:pt x="250" y="95"/>
                    <a:pt x="250" y="95"/>
                    <a:pt x="250" y="95"/>
                  </a:cubicBezTo>
                  <a:cubicBezTo>
                    <a:pt x="238" y="106"/>
                    <a:pt x="238" y="106"/>
                    <a:pt x="238" y="106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04" y="114"/>
                    <a:pt x="204" y="114"/>
                    <a:pt x="204" y="114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1" y="81"/>
                    <a:pt x="111" y="81"/>
                    <a:pt x="111" y="81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8" y="58"/>
                    <a:pt x="108" y="58"/>
                    <a:pt x="107" y="58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7"/>
                    <a:pt x="87" y="47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61" y="63"/>
                    <a:pt x="61" y="63"/>
                  </a:cubicBezTo>
                  <a:cubicBezTo>
                    <a:pt x="61" y="63"/>
                    <a:pt x="61" y="63"/>
                    <a:pt x="61" y="6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1"/>
                    <a:pt x="2" y="142"/>
                    <a:pt x="2" y="142"/>
                  </a:cubicBezTo>
                  <a:cubicBezTo>
                    <a:pt x="2" y="142"/>
                    <a:pt x="7" y="141"/>
                    <a:pt x="7" y="141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2" y="156"/>
                    <a:pt x="12" y="156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7" y="163"/>
                    <a:pt x="17" y="163"/>
                    <a:pt x="17" y="163"/>
                  </a:cubicBezTo>
                  <a:cubicBezTo>
                    <a:pt x="17" y="163"/>
                    <a:pt x="17" y="163"/>
                    <a:pt x="17" y="163"/>
                  </a:cubicBezTo>
                  <a:cubicBezTo>
                    <a:pt x="17" y="163"/>
                    <a:pt x="19" y="163"/>
                    <a:pt x="19" y="163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5" y="166"/>
                    <a:pt x="25" y="166"/>
                    <a:pt x="25" y="166"/>
                  </a:cubicBezTo>
                  <a:cubicBezTo>
                    <a:pt x="25" y="166"/>
                    <a:pt x="25" y="166"/>
                    <a:pt x="25" y="166"/>
                  </a:cubicBezTo>
                  <a:cubicBezTo>
                    <a:pt x="25" y="166"/>
                    <a:pt x="25" y="166"/>
                    <a:pt x="25" y="166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41" y="165"/>
                    <a:pt x="41" y="165"/>
                    <a:pt x="41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42" y="166"/>
                    <a:pt x="42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39" y="174"/>
                    <a:pt x="39" y="174"/>
                    <a:pt x="39" y="174"/>
                  </a:cubicBezTo>
                  <a:cubicBezTo>
                    <a:pt x="39" y="174"/>
                    <a:pt x="39" y="174"/>
                    <a:pt x="39" y="174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4" y="177"/>
                    <a:pt x="34" y="177"/>
                    <a:pt x="34" y="178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4" y="188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8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8" y="201"/>
                    <a:pt x="38" y="201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08"/>
                    <a:pt x="51" y="208"/>
                    <a:pt x="51" y="208"/>
                  </a:cubicBezTo>
                  <a:cubicBezTo>
                    <a:pt x="51" y="206"/>
                    <a:pt x="51" y="206"/>
                    <a:pt x="51" y="206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62" y="211"/>
                    <a:pt x="62" y="211"/>
                    <a:pt x="62" y="211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216"/>
                    <a:pt x="65" y="216"/>
                    <a:pt x="65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9" y="214"/>
                    <a:pt x="69" y="214"/>
                    <a:pt x="69" y="214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8" y="218"/>
                    <a:pt x="69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5" y="221"/>
                    <a:pt x="75" y="221"/>
                    <a:pt x="75" y="221"/>
                  </a:cubicBezTo>
                  <a:cubicBezTo>
                    <a:pt x="75" y="221"/>
                    <a:pt x="75" y="221"/>
                    <a:pt x="75" y="221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0" y="224"/>
                    <a:pt x="80" y="224"/>
                    <a:pt x="80" y="224"/>
                  </a:cubicBezTo>
                  <a:cubicBezTo>
                    <a:pt x="80" y="224"/>
                    <a:pt x="80" y="224"/>
                    <a:pt x="80" y="224"/>
                  </a:cubicBezTo>
                  <a:cubicBezTo>
                    <a:pt x="80" y="224"/>
                    <a:pt x="85" y="224"/>
                    <a:pt x="85" y="224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5" y="224"/>
                    <a:pt x="95" y="224"/>
                    <a:pt x="95" y="224"/>
                  </a:cubicBezTo>
                  <a:cubicBezTo>
                    <a:pt x="98" y="223"/>
                    <a:pt x="98" y="223"/>
                    <a:pt x="98" y="223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7" y="221"/>
                    <a:pt x="107" y="221"/>
                    <a:pt x="107" y="221"/>
                  </a:cubicBezTo>
                  <a:cubicBezTo>
                    <a:pt x="116" y="224"/>
                    <a:pt x="116" y="224"/>
                    <a:pt x="116" y="224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127" y="222"/>
                    <a:pt x="127" y="222"/>
                    <a:pt x="127" y="222"/>
                  </a:cubicBezTo>
                  <a:cubicBezTo>
                    <a:pt x="137" y="214"/>
                    <a:pt x="137" y="214"/>
                    <a:pt x="137" y="214"/>
                  </a:cubicBezTo>
                  <a:cubicBezTo>
                    <a:pt x="141" y="214"/>
                    <a:pt x="141" y="214"/>
                    <a:pt x="141" y="214"/>
                  </a:cubicBezTo>
                  <a:cubicBezTo>
                    <a:pt x="146" y="212"/>
                    <a:pt x="146" y="212"/>
                    <a:pt x="146" y="212"/>
                  </a:cubicBezTo>
                  <a:cubicBezTo>
                    <a:pt x="147" y="216"/>
                    <a:pt x="147" y="216"/>
                    <a:pt x="147" y="216"/>
                  </a:cubicBezTo>
                  <a:cubicBezTo>
                    <a:pt x="147" y="216"/>
                    <a:pt x="147" y="216"/>
                    <a:pt x="147" y="216"/>
                  </a:cubicBezTo>
                  <a:cubicBezTo>
                    <a:pt x="148" y="216"/>
                    <a:pt x="148" y="216"/>
                    <a:pt x="148" y="216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20"/>
                    <a:pt x="148" y="220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8" y="222"/>
                    <a:pt x="158" y="222"/>
                    <a:pt x="158" y="222"/>
                  </a:cubicBezTo>
                  <a:cubicBezTo>
                    <a:pt x="161" y="227"/>
                    <a:pt x="161" y="227"/>
                    <a:pt x="161" y="227"/>
                  </a:cubicBezTo>
                  <a:cubicBezTo>
                    <a:pt x="161" y="227"/>
                    <a:pt x="161" y="227"/>
                    <a:pt x="161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4" y="232"/>
                    <a:pt x="164" y="232"/>
                    <a:pt x="164" y="232"/>
                  </a:cubicBezTo>
                  <a:cubicBezTo>
                    <a:pt x="163" y="237"/>
                    <a:pt x="163" y="237"/>
                    <a:pt x="163" y="237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6" y="253"/>
                    <a:pt x="156" y="254"/>
                    <a:pt x="156" y="254"/>
                  </a:cubicBezTo>
                  <a:cubicBezTo>
                    <a:pt x="156" y="254"/>
                    <a:pt x="156" y="254"/>
                    <a:pt x="156" y="254"/>
                  </a:cubicBezTo>
                  <a:cubicBezTo>
                    <a:pt x="156" y="254"/>
                    <a:pt x="156" y="254"/>
                    <a:pt x="157" y="254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64" y="251"/>
                    <a:pt x="164" y="251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9" y="259"/>
                    <a:pt x="169" y="259"/>
                    <a:pt x="169" y="259"/>
                  </a:cubicBezTo>
                  <a:cubicBezTo>
                    <a:pt x="167" y="264"/>
                    <a:pt x="167" y="264"/>
                    <a:pt x="167" y="264"/>
                  </a:cubicBezTo>
                  <a:cubicBezTo>
                    <a:pt x="167" y="264"/>
                    <a:pt x="167" y="265"/>
                    <a:pt x="168" y="265"/>
                  </a:cubicBezTo>
                  <a:cubicBezTo>
                    <a:pt x="171" y="266"/>
                    <a:pt x="171" y="266"/>
                    <a:pt x="171" y="266"/>
                  </a:cubicBezTo>
                  <a:cubicBezTo>
                    <a:pt x="174" y="269"/>
                    <a:pt x="174" y="269"/>
                    <a:pt x="174" y="269"/>
                  </a:cubicBezTo>
                  <a:cubicBezTo>
                    <a:pt x="174" y="269"/>
                    <a:pt x="174" y="269"/>
                    <a:pt x="174" y="269"/>
                  </a:cubicBezTo>
                  <a:cubicBezTo>
                    <a:pt x="174" y="269"/>
                    <a:pt x="174" y="269"/>
                    <a:pt x="174" y="269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9" y="268"/>
                    <a:pt x="179" y="268"/>
                    <a:pt x="179" y="268"/>
                  </a:cubicBezTo>
                  <a:cubicBezTo>
                    <a:pt x="179" y="268"/>
                    <a:pt x="179" y="268"/>
                    <a:pt x="179" y="268"/>
                  </a:cubicBezTo>
                  <a:cubicBezTo>
                    <a:pt x="180" y="272"/>
                    <a:pt x="180" y="272"/>
                    <a:pt x="180" y="272"/>
                  </a:cubicBezTo>
                  <a:cubicBezTo>
                    <a:pt x="180" y="272"/>
                    <a:pt x="180" y="272"/>
                    <a:pt x="180" y="272"/>
                  </a:cubicBezTo>
                  <a:cubicBezTo>
                    <a:pt x="180" y="272"/>
                    <a:pt x="180" y="272"/>
                    <a:pt x="181" y="272"/>
                  </a:cubicBezTo>
                  <a:cubicBezTo>
                    <a:pt x="181" y="272"/>
                    <a:pt x="181" y="272"/>
                    <a:pt x="181" y="272"/>
                  </a:cubicBezTo>
                  <a:cubicBezTo>
                    <a:pt x="183" y="271"/>
                    <a:pt x="183" y="271"/>
                    <a:pt x="183" y="271"/>
                  </a:cubicBezTo>
                  <a:cubicBezTo>
                    <a:pt x="183" y="271"/>
                    <a:pt x="183" y="271"/>
                    <a:pt x="183" y="271"/>
                  </a:cubicBezTo>
                  <a:cubicBezTo>
                    <a:pt x="183" y="263"/>
                    <a:pt x="183" y="263"/>
                    <a:pt x="183" y="263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3"/>
                  </a:cubicBezTo>
                  <a:cubicBezTo>
                    <a:pt x="188" y="261"/>
                    <a:pt x="188" y="261"/>
                    <a:pt x="188" y="261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94" y="261"/>
                    <a:pt x="194" y="261"/>
                    <a:pt x="194" y="261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20" y="269"/>
                    <a:pt x="220" y="269"/>
                    <a:pt x="220" y="269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5" y="269"/>
                    <a:pt x="235" y="269"/>
                    <a:pt x="235" y="269"/>
                  </a:cubicBezTo>
                  <a:cubicBezTo>
                    <a:pt x="235" y="274"/>
                    <a:pt x="235" y="274"/>
                    <a:pt x="235" y="274"/>
                  </a:cubicBezTo>
                  <a:cubicBezTo>
                    <a:pt x="237" y="278"/>
                    <a:pt x="237" y="278"/>
                    <a:pt x="237" y="278"/>
                  </a:cubicBezTo>
                  <a:cubicBezTo>
                    <a:pt x="237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39" y="274"/>
                    <a:pt x="239" y="274"/>
                    <a:pt x="239" y="274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56" y="267"/>
                    <a:pt x="256" y="267"/>
                    <a:pt x="256" y="267"/>
                  </a:cubicBezTo>
                  <a:cubicBezTo>
                    <a:pt x="256" y="267"/>
                    <a:pt x="257" y="267"/>
                    <a:pt x="257" y="267"/>
                  </a:cubicBezTo>
                  <a:cubicBezTo>
                    <a:pt x="258" y="262"/>
                    <a:pt x="258" y="262"/>
                    <a:pt x="258" y="262"/>
                  </a:cubicBezTo>
                  <a:cubicBezTo>
                    <a:pt x="260" y="264"/>
                    <a:pt x="260" y="264"/>
                    <a:pt x="260" y="264"/>
                  </a:cubicBezTo>
                  <a:cubicBezTo>
                    <a:pt x="260" y="264"/>
                    <a:pt x="260" y="264"/>
                    <a:pt x="260" y="264"/>
                  </a:cubicBezTo>
                  <a:cubicBezTo>
                    <a:pt x="260" y="264"/>
                    <a:pt x="260" y="264"/>
                    <a:pt x="260" y="264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1" y="261"/>
                    <a:pt x="261" y="261"/>
                    <a:pt x="261" y="261"/>
                  </a:cubicBezTo>
                  <a:cubicBezTo>
                    <a:pt x="263" y="264"/>
                    <a:pt x="263" y="264"/>
                    <a:pt x="263" y="264"/>
                  </a:cubicBezTo>
                  <a:cubicBezTo>
                    <a:pt x="263" y="264"/>
                    <a:pt x="263" y="264"/>
                    <a:pt x="263" y="264"/>
                  </a:cubicBezTo>
                  <a:cubicBezTo>
                    <a:pt x="263" y="264"/>
                    <a:pt x="265" y="264"/>
                    <a:pt x="265" y="264"/>
                  </a:cubicBezTo>
                  <a:cubicBezTo>
                    <a:pt x="265" y="264"/>
                    <a:pt x="265" y="264"/>
                    <a:pt x="266" y="263"/>
                  </a:cubicBezTo>
                  <a:cubicBezTo>
                    <a:pt x="266" y="263"/>
                    <a:pt x="266" y="263"/>
                    <a:pt x="266" y="263"/>
                  </a:cubicBezTo>
                  <a:cubicBezTo>
                    <a:pt x="265" y="263"/>
                    <a:pt x="265" y="263"/>
                    <a:pt x="265" y="263"/>
                  </a:cubicBezTo>
                  <a:cubicBezTo>
                    <a:pt x="266" y="263"/>
                    <a:pt x="266" y="263"/>
                    <a:pt x="266" y="263"/>
                  </a:cubicBezTo>
                  <a:cubicBezTo>
                    <a:pt x="266" y="263"/>
                    <a:pt x="266" y="263"/>
                    <a:pt x="267" y="263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2"/>
                    <a:pt x="267" y="262"/>
                    <a:pt x="267" y="262"/>
                  </a:cubicBezTo>
                  <a:cubicBezTo>
                    <a:pt x="268" y="261"/>
                    <a:pt x="268" y="261"/>
                    <a:pt x="268" y="261"/>
                  </a:cubicBezTo>
                  <a:cubicBezTo>
                    <a:pt x="268" y="262"/>
                    <a:pt x="268" y="262"/>
                    <a:pt x="268" y="262"/>
                  </a:cubicBezTo>
                  <a:cubicBezTo>
                    <a:pt x="268" y="262"/>
                    <a:pt x="268" y="262"/>
                    <a:pt x="268" y="262"/>
                  </a:cubicBezTo>
                  <a:cubicBezTo>
                    <a:pt x="268" y="262"/>
                    <a:pt x="268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3" y="261"/>
                    <a:pt x="273" y="261"/>
                    <a:pt x="273" y="261"/>
                  </a:cubicBezTo>
                  <a:cubicBezTo>
                    <a:pt x="273" y="261"/>
                    <a:pt x="273" y="261"/>
                    <a:pt x="273" y="261"/>
                  </a:cubicBezTo>
                  <a:cubicBezTo>
                    <a:pt x="273" y="261"/>
                    <a:pt x="273" y="261"/>
                    <a:pt x="273" y="261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86" y="254"/>
                    <a:pt x="286" y="254"/>
                    <a:pt x="286" y="254"/>
                  </a:cubicBezTo>
                  <a:cubicBezTo>
                    <a:pt x="287" y="254"/>
                    <a:pt x="287" y="254"/>
                    <a:pt x="287" y="254"/>
                  </a:cubicBezTo>
                  <a:cubicBezTo>
                    <a:pt x="287" y="254"/>
                    <a:pt x="287" y="254"/>
                    <a:pt x="287" y="254"/>
                  </a:cubicBezTo>
                  <a:cubicBezTo>
                    <a:pt x="287" y="254"/>
                    <a:pt x="287" y="254"/>
                    <a:pt x="287" y="254"/>
                  </a:cubicBezTo>
                  <a:cubicBezTo>
                    <a:pt x="287" y="254"/>
                    <a:pt x="287" y="254"/>
                    <a:pt x="287" y="254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49"/>
                    <a:pt x="290" y="249"/>
                    <a:pt x="290" y="249"/>
                  </a:cubicBezTo>
                  <a:cubicBezTo>
                    <a:pt x="293" y="248"/>
                    <a:pt x="293" y="248"/>
                    <a:pt x="293" y="248"/>
                  </a:cubicBezTo>
                  <a:cubicBezTo>
                    <a:pt x="294" y="248"/>
                    <a:pt x="294" y="248"/>
                    <a:pt x="294" y="248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42"/>
                    <a:pt x="298" y="242"/>
                    <a:pt x="298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4"/>
                    <a:pt x="302" y="234"/>
                    <a:pt x="302" y="234"/>
                  </a:cubicBezTo>
                  <a:cubicBezTo>
                    <a:pt x="302" y="234"/>
                    <a:pt x="302" y="234"/>
                    <a:pt x="302" y="234"/>
                  </a:cubicBezTo>
                  <a:cubicBezTo>
                    <a:pt x="302" y="234"/>
                    <a:pt x="302" y="234"/>
                    <a:pt x="302" y="234"/>
                  </a:cubicBezTo>
                  <a:cubicBezTo>
                    <a:pt x="302" y="234"/>
                    <a:pt x="302" y="234"/>
                    <a:pt x="302" y="234"/>
                  </a:cubicBezTo>
                  <a:cubicBezTo>
                    <a:pt x="310" y="222"/>
                    <a:pt x="310" y="222"/>
                    <a:pt x="310" y="222"/>
                  </a:cubicBezTo>
                  <a:cubicBezTo>
                    <a:pt x="311" y="222"/>
                    <a:pt x="311" y="222"/>
                    <a:pt x="311" y="222"/>
                  </a:cubicBezTo>
                  <a:cubicBezTo>
                    <a:pt x="311" y="222"/>
                    <a:pt x="311" y="222"/>
                    <a:pt x="311" y="222"/>
                  </a:cubicBezTo>
                  <a:cubicBezTo>
                    <a:pt x="311" y="222"/>
                    <a:pt x="311" y="222"/>
                    <a:pt x="311" y="222"/>
                  </a:cubicBezTo>
                  <a:cubicBezTo>
                    <a:pt x="311" y="222"/>
                    <a:pt x="312" y="222"/>
                    <a:pt x="312" y="222"/>
                  </a:cubicBezTo>
                  <a:cubicBezTo>
                    <a:pt x="313" y="216"/>
                    <a:pt x="313" y="216"/>
                    <a:pt x="313" y="216"/>
                  </a:cubicBezTo>
                  <a:cubicBezTo>
                    <a:pt x="313" y="215"/>
                    <a:pt x="313" y="215"/>
                    <a:pt x="313" y="215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5" y="211"/>
                    <a:pt x="315" y="211"/>
                    <a:pt x="314" y="211"/>
                  </a:cubicBezTo>
                  <a:cubicBezTo>
                    <a:pt x="314" y="211"/>
                    <a:pt x="314" y="211"/>
                    <a:pt x="314" y="211"/>
                  </a:cubicBezTo>
                  <a:cubicBezTo>
                    <a:pt x="314" y="211"/>
                    <a:pt x="314" y="211"/>
                    <a:pt x="314" y="211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310" y="206"/>
                    <a:pt x="310" y="206"/>
                    <a:pt x="310" y="206"/>
                  </a:cubicBezTo>
                  <a:cubicBezTo>
                    <a:pt x="310" y="206"/>
                    <a:pt x="310" y="206"/>
                    <a:pt x="310" y="206"/>
                  </a:cubicBezTo>
                  <a:cubicBezTo>
                    <a:pt x="310" y="206"/>
                    <a:pt x="310" y="206"/>
                    <a:pt x="310" y="206"/>
                  </a:cubicBezTo>
                  <a:cubicBezTo>
                    <a:pt x="306" y="206"/>
                    <a:pt x="306" y="206"/>
                    <a:pt x="306" y="206"/>
                  </a:cubicBezTo>
                  <a:cubicBezTo>
                    <a:pt x="315" y="201"/>
                    <a:pt x="315" y="201"/>
                    <a:pt x="315" y="201"/>
                  </a:cubicBezTo>
                  <a:cubicBezTo>
                    <a:pt x="315" y="201"/>
                    <a:pt x="316" y="201"/>
                    <a:pt x="316" y="201"/>
                  </a:cubicBezTo>
                  <a:cubicBezTo>
                    <a:pt x="316" y="201"/>
                    <a:pt x="315" y="201"/>
                    <a:pt x="315" y="201"/>
                  </a:cubicBezTo>
                  <a:cubicBezTo>
                    <a:pt x="310" y="196"/>
                    <a:pt x="310" y="196"/>
                    <a:pt x="310" y="196"/>
                  </a:cubicBezTo>
                  <a:cubicBezTo>
                    <a:pt x="307" y="193"/>
                    <a:pt x="307" y="193"/>
                    <a:pt x="307" y="193"/>
                  </a:cubicBezTo>
                  <a:cubicBezTo>
                    <a:pt x="306" y="193"/>
                    <a:pt x="306" y="193"/>
                    <a:pt x="306" y="193"/>
                  </a:cubicBezTo>
                  <a:cubicBezTo>
                    <a:pt x="306" y="193"/>
                    <a:pt x="306" y="193"/>
                    <a:pt x="306" y="193"/>
                  </a:cubicBezTo>
                  <a:cubicBezTo>
                    <a:pt x="315" y="196"/>
                    <a:pt x="315" y="196"/>
                    <a:pt x="315" y="196"/>
                  </a:cubicBezTo>
                  <a:cubicBezTo>
                    <a:pt x="315" y="196"/>
                    <a:pt x="315" y="196"/>
                    <a:pt x="315" y="196"/>
                  </a:cubicBezTo>
                  <a:cubicBezTo>
                    <a:pt x="315" y="196"/>
                    <a:pt x="315" y="196"/>
                    <a:pt x="315" y="196"/>
                  </a:cubicBezTo>
                  <a:cubicBezTo>
                    <a:pt x="316" y="195"/>
                    <a:pt x="316" y="195"/>
                    <a:pt x="315" y="195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4" y="175"/>
                    <a:pt x="304" y="175"/>
                    <a:pt x="304" y="175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301" y="166"/>
                    <a:pt x="301" y="166"/>
                    <a:pt x="301" y="166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9" y="159"/>
                    <a:pt x="309" y="159"/>
                    <a:pt x="309" y="159"/>
                  </a:cubicBezTo>
                  <a:cubicBezTo>
                    <a:pt x="309" y="158"/>
                    <a:pt x="309" y="158"/>
                    <a:pt x="309" y="158"/>
                  </a:cubicBezTo>
                  <a:cubicBezTo>
                    <a:pt x="309" y="157"/>
                    <a:pt x="309" y="157"/>
                    <a:pt x="309" y="157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5" y="154"/>
                    <a:pt x="315" y="154"/>
                    <a:pt x="315" y="154"/>
                  </a:cubicBezTo>
                  <a:cubicBezTo>
                    <a:pt x="317" y="154"/>
                    <a:pt x="317" y="154"/>
                    <a:pt x="317" y="154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0" y="151"/>
                    <a:pt x="320" y="151"/>
                    <a:pt x="320" y="151"/>
                  </a:cubicBezTo>
                  <a:cubicBezTo>
                    <a:pt x="320" y="151"/>
                    <a:pt x="320" y="151"/>
                    <a:pt x="320" y="151"/>
                  </a:cubicBezTo>
                  <a:cubicBezTo>
                    <a:pt x="320" y="151"/>
                    <a:pt x="320" y="151"/>
                    <a:pt x="320" y="151"/>
                  </a:cubicBezTo>
                  <a:cubicBezTo>
                    <a:pt x="313" y="150"/>
                    <a:pt x="313" y="150"/>
                    <a:pt x="313" y="150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8" y="147"/>
                    <a:pt x="308" y="147"/>
                    <a:pt x="308" y="147"/>
                  </a:cubicBezTo>
                  <a:cubicBezTo>
                    <a:pt x="300" y="153"/>
                    <a:pt x="300" y="153"/>
                    <a:pt x="300" y="153"/>
                  </a:cubicBezTo>
                  <a:cubicBezTo>
                    <a:pt x="297" y="151"/>
                    <a:pt x="297" y="151"/>
                    <a:pt x="297" y="151"/>
                  </a:cubicBezTo>
                  <a:cubicBezTo>
                    <a:pt x="295" y="147"/>
                    <a:pt x="295" y="147"/>
                    <a:pt x="295" y="147"/>
                  </a:cubicBezTo>
                  <a:cubicBezTo>
                    <a:pt x="290" y="145"/>
                    <a:pt x="290" y="145"/>
                    <a:pt x="290" y="145"/>
                  </a:cubicBezTo>
                  <a:cubicBezTo>
                    <a:pt x="287" y="141"/>
                    <a:pt x="287" y="141"/>
                    <a:pt x="287" y="141"/>
                  </a:cubicBezTo>
                  <a:cubicBezTo>
                    <a:pt x="288" y="140"/>
                    <a:pt x="288" y="140"/>
                    <a:pt x="288" y="140"/>
                  </a:cubicBezTo>
                  <a:cubicBezTo>
                    <a:pt x="290" y="136"/>
                    <a:pt x="290" y="136"/>
                    <a:pt x="290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7" y="135"/>
                    <a:pt x="297" y="135"/>
                    <a:pt x="297" y="135"/>
                  </a:cubicBezTo>
                  <a:cubicBezTo>
                    <a:pt x="300" y="131"/>
                    <a:pt x="300" y="131"/>
                    <a:pt x="300" y="131"/>
                  </a:cubicBezTo>
                  <a:cubicBezTo>
                    <a:pt x="306" y="128"/>
                    <a:pt x="306" y="128"/>
                    <a:pt x="306" y="128"/>
                  </a:cubicBezTo>
                  <a:cubicBezTo>
                    <a:pt x="310" y="122"/>
                    <a:pt x="310" y="122"/>
                    <a:pt x="310" y="122"/>
                  </a:cubicBezTo>
                  <a:cubicBezTo>
                    <a:pt x="315" y="120"/>
                    <a:pt x="315" y="120"/>
                    <a:pt x="315" y="120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3" y="137"/>
                    <a:pt x="313" y="137"/>
                    <a:pt x="313" y="137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39"/>
                    <a:pt x="310" y="140"/>
                  </a:cubicBezTo>
                  <a:cubicBezTo>
                    <a:pt x="311" y="140"/>
                    <a:pt x="311" y="140"/>
                    <a:pt x="311" y="140"/>
                  </a:cubicBezTo>
                  <a:cubicBezTo>
                    <a:pt x="311" y="140"/>
                    <a:pt x="311" y="140"/>
                    <a:pt x="311" y="140"/>
                  </a:cubicBezTo>
                  <a:cubicBezTo>
                    <a:pt x="311" y="140"/>
                    <a:pt x="311" y="140"/>
                    <a:pt x="311" y="140"/>
                  </a:cubicBezTo>
                  <a:cubicBezTo>
                    <a:pt x="325" y="131"/>
                    <a:pt x="325" y="131"/>
                    <a:pt x="325" y="131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2" y="130"/>
                    <a:pt x="332" y="130"/>
                    <a:pt x="332" y="130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41" y="122"/>
                    <a:pt x="341" y="122"/>
                    <a:pt x="341" y="122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112"/>
                    <a:pt x="357" y="112"/>
                    <a:pt x="357" y="112"/>
                  </a:cubicBezTo>
                  <a:cubicBezTo>
                    <a:pt x="362" y="112"/>
                    <a:pt x="362" y="112"/>
                    <a:pt x="362" y="112"/>
                  </a:cubicBezTo>
                  <a:cubicBezTo>
                    <a:pt x="365" y="109"/>
                    <a:pt x="365" y="109"/>
                    <a:pt x="365" y="109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71" y="107"/>
                    <a:pt x="371" y="107"/>
                    <a:pt x="371" y="107"/>
                  </a:cubicBezTo>
                  <a:cubicBezTo>
                    <a:pt x="371" y="107"/>
                    <a:pt x="371" y="107"/>
                    <a:pt x="371" y="107"/>
                  </a:cubicBezTo>
                  <a:cubicBezTo>
                    <a:pt x="372" y="107"/>
                    <a:pt x="372" y="107"/>
                    <a:pt x="372" y="107"/>
                  </a:cubicBezTo>
                  <a:cubicBezTo>
                    <a:pt x="372" y="107"/>
                    <a:pt x="372" y="107"/>
                    <a:pt x="372" y="107"/>
                  </a:cubicBezTo>
                  <a:cubicBezTo>
                    <a:pt x="372" y="107"/>
                    <a:pt x="372" y="107"/>
                    <a:pt x="372" y="106"/>
                  </a:cubicBezTo>
                  <a:cubicBezTo>
                    <a:pt x="372" y="106"/>
                    <a:pt x="372" y="106"/>
                    <a:pt x="372" y="106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76" y="100"/>
                    <a:pt x="376" y="100"/>
                    <a:pt x="376" y="100"/>
                  </a:cubicBezTo>
                  <a:cubicBezTo>
                    <a:pt x="376" y="100"/>
                    <a:pt x="376" y="100"/>
                    <a:pt x="376" y="99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80" y="83"/>
                    <a:pt x="380" y="83"/>
                    <a:pt x="380" y="83"/>
                  </a:cubicBezTo>
                  <a:cubicBezTo>
                    <a:pt x="386" y="85"/>
                    <a:pt x="386" y="85"/>
                    <a:pt x="386" y="85"/>
                  </a:cubicBezTo>
                  <a:cubicBezTo>
                    <a:pt x="387" y="85"/>
                    <a:pt x="387" y="85"/>
                    <a:pt x="387" y="85"/>
                  </a:cubicBezTo>
                  <a:cubicBezTo>
                    <a:pt x="387" y="85"/>
                    <a:pt x="387" y="85"/>
                    <a:pt x="387" y="85"/>
                  </a:cubicBezTo>
                  <a:cubicBezTo>
                    <a:pt x="389" y="83"/>
                    <a:pt x="389" y="83"/>
                    <a:pt x="389" y="83"/>
                  </a:cubicBezTo>
                  <a:cubicBezTo>
                    <a:pt x="393" y="74"/>
                    <a:pt x="393" y="74"/>
                    <a:pt x="393" y="74"/>
                  </a:cubicBezTo>
                  <a:cubicBezTo>
                    <a:pt x="396" y="63"/>
                    <a:pt x="396" y="63"/>
                    <a:pt x="396" y="63"/>
                  </a:cubicBezTo>
                  <a:cubicBezTo>
                    <a:pt x="399" y="60"/>
                    <a:pt x="399" y="60"/>
                    <a:pt x="399" y="60"/>
                  </a:cubicBezTo>
                  <a:cubicBezTo>
                    <a:pt x="399" y="60"/>
                    <a:pt x="399" y="60"/>
                    <a:pt x="399" y="60"/>
                  </a:cubicBezTo>
                  <a:cubicBezTo>
                    <a:pt x="399" y="54"/>
                    <a:pt x="399" y="54"/>
                    <a:pt x="399" y="54"/>
                  </a:cubicBezTo>
                  <a:lnTo>
                    <a:pt x="400" y="52"/>
                  </a:lnTo>
                  <a:close/>
                </a:path>
              </a:pathLst>
            </a:custGeom>
            <a:solidFill>
              <a:schemeClr val="accent5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8" name="Freeform 661">
              <a:extLst>
                <a:ext uri="{FF2B5EF4-FFF2-40B4-BE49-F238E27FC236}">
                  <a16:creationId xmlns:a16="http://schemas.microsoft.com/office/drawing/2014/main" id="{DC1312CE-9704-5759-827D-86E175A53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4049" y="1607292"/>
              <a:ext cx="4153558" cy="2084199"/>
            </a:xfrm>
            <a:custGeom>
              <a:avLst/>
              <a:gdLst/>
              <a:ahLst/>
              <a:cxnLst>
                <a:cxn ang="0">
                  <a:pos x="1031" y="231"/>
                </a:cxn>
                <a:cxn ang="0">
                  <a:pos x="1000" y="205"/>
                </a:cxn>
                <a:cxn ang="0">
                  <a:pos x="876" y="192"/>
                </a:cxn>
                <a:cxn ang="0">
                  <a:pos x="744" y="125"/>
                </a:cxn>
                <a:cxn ang="0">
                  <a:pos x="680" y="170"/>
                </a:cxn>
                <a:cxn ang="0">
                  <a:pos x="631" y="106"/>
                </a:cxn>
                <a:cxn ang="0">
                  <a:pos x="560" y="99"/>
                </a:cxn>
                <a:cxn ang="0">
                  <a:pos x="535" y="110"/>
                </a:cxn>
                <a:cxn ang="0">
                  <a:pos x="556" y="78"/>
                </a:cxn>
                <a:cxn ang="0">
                  <a:pos x="548" y="29"/>
                </a:cxn>
                <a:cxn ang="0">
                  <a:pos x="481" y="26"/>
                </a:cxn>
                <a:cxn ang="0">
                  <a:pos x="450" y="46"/>
                </a:cxn>
                <a:cxn ang="0">
                  <a:pos x="383" y="90"/>
                </a:cxn>
                <a:cxn ang="0">
                  <a:pos x="360" y="143"/>
                </a:cxn>
                <a:cxn ang="0">
                  <a:pos x="327" y="149"/>
                </a:cxn>
                <a:cxn ang="0">
                  <a:pos x="313" y="125"/>
                </a:cxn>
                <a:cxn ang="0">
                  <a:pos x="329" y="217"/>
                </a:cxn>
                <a:cxn ang="0">
                  <a:pos x="293" y="238"/>
                </a:cxn>
                <a:cxn ang="0">
                  <a:pos x="258" y="163"/>
                </a:cxn>
                <a:cxn ang="0">
                  <a:pos x="221" y="200"/>
                </a:cxn>
                <a:cxn ang="0">
                  <a:pos x="172" y="205"/>
                </a:cxn>
                <a:cxn ang="0">
                  <a:pos x="128" y="224"/>
                </a:cxn>
                <a:cxn ang="0">
                  <a:pos x="84" y="259"/>
                </a:cxn>
                <a:cxn ang="0">
                  <a:pos x="50" y="278"/>
                </a:cxn>
                <a:cxn ang="0">
                  <a:pos x="42" y="198"/>
                </a:cxn>
                <a:cxn ang="0">
                  <a:pos x="25" y="188"/>
                </a:cxn>
                <a:cxn ang="0">
                  <a:pos x="20" y="272"/>
                </a:cxn>
                <a:cxn ang="0">
                  <a:pos x="8" y="344"/>
                </a:cxn>
                <a:cxn ang="0">
                  <a:pos x="9" y="388"/>
                </a:cxn>
                <a:cxn ang="0">
                  <a:pos x="30" y="419"/>
                </a:cxn>
                <a:cxn ang="0">
                  <a:pos x="61" y="451"/>
                </a:cxn>
                <a:cxn ang="0">
                  <a:pos x="80" y="475"/>
                </a:cxn>
                <a:cxn ang="0">
                  <a:pos x="63" y="500"/>
                </a:cxn>
                <a:cxn ang="0">
                  <a:pos x="139" y="529"/>
                </a:cxn>
                <a:cxn ang="0">
                  <a:pos x="142" y="488"/>
                </a:cxn>
                <a:cxn ang="0">
                  <a:pos x="134" y="453"/>
                </a:cxn>
                <a:cxn ang="0">
                  <a:pos x="167" y="438"/>
                </a:cxn>
                <a:cxn ang="0">
                  <a:pos x="206" y="443"/>
                </a:cxn>
                <a:cxn ang="0">
                  <a:pos x="222" y="430"/>
                </a:cxn>
                <a:cxn ang="0">
                  <a:pos x="232" y="413"/>
                </a:cxn>
                <a:cxn ang="0">
                  <a:pos x="287" y="398"/>
                </a:cxn>
                <a:cxn ang="0">
                  <a:pos x="305" y="413"/>
                </a:cxn>
                <a:cxn ang="0">
                  <a:pos x="347" y="446"/>
                </a:cxn>
                <a:cxn ang="0">
                  <a:pos x="387" y="459"/>
                </a:cxn>
                <a:cxn ang="0">
                  <a:pos x="462" y="440"/>
                </a:cxn>
                <a:cxn ang="0">
                  <a:pos x="611" y="434"/>
                </a:cxn>
                <a:cxn ang="0">
                  <a:pos x="704" y="470"/>
                </a:cxn>
                <a:cxn ang="0">
                  <a:pos x="677" y="526"/>
                </a:cxn>
                <a:cxn ang="0">
                  <a:pos x="747" y="432"/>
                </a:cxn>
                <a:cxn ang="0">
                  <a:pos x="722" y="408"/>
                </a:cxn>
                <a:cxn ang="0">
                  <a:pos x="786" y="350"/>
                </a:cxn>
                <a:cxn ang="0">
                  <a:pos x="821" y="354"/>
                </a:cxn>
                <a:cxn ang="0">
                  <a:pos x="866" y="327"/>
                </a:cxn>
                <a:cxn ang="0">
                  <a:pos x="890" y="325"/>
                </a:cxn>
                <a:cxn ang="0">
                  <a:pos x="867" y="422"/>
                </a:cxn>
                <a:cxn ang="0">
                  <a:pos x="885" y="376"/>
                </a:cxn>
                <a:cxn ang="0">
                  <a:pos x="908" y="342"/>
                </a:cxn>
                <a:cxn ang="0">
                  <a:pos x="966" y="314"/>
                </a:cxn>
                <a:cxn ang="0">
                  <a:pos x="987" y="279"/>
                </a:cxn>
                <a:cxn ang="0">
                  <a:pos x="1007" y="252"/>
                </a:cxn>
                <a:cxn ang="0">
                  <a:pos x="1039" y="279"/>
                </a:cxn>
                <a:cxn ang="0">
                  <a:pos x="1049" y="266"/>
                </a:cxn>
              </a:cxnLst>
              <a:rect l="0" t="0" r="r" b="b"/>
              <a:pathLst>
                <a:path w="1066" h="535">
                  <a:moveTo>
                    <a:pt x="1066" y="252"/>
                  </a:moveTo>
                  <a:cubicBezTo>
                    <a:pt x="1060" y="250"/>
                    <a:pt x="1060" y="250"/>
                    <a:pt x="1060" y="250"/>
                  </a:cubicBezTo>
                  <a:cubicBezTo>
                    <a:pt x="1060" y="249"/>
                    <a:pt x="1060" y="249"/>
                    <a:pt x="1060" y="249"/>
                  </a:cubicBezTo>
                  <a:cubicBezTo>
                    <a:pt x="1061" y="249"/>
                    <a:pt x="1060" y="248"/>
                    <a:pt x="1060" y="248"/>
                  </a:cubicBezTo>
                  <a:cubicBezTo>
                    <a:pt x="1052" y="238"/>
                    <a:pt x="1052" y="238"/>
                    <a:pt x="1052" y="238"/>
                  </a:cubicBezTo>
                  <a:cubicBezTo>
                    <a:pt x="1052" y="238"/>
                    <a:pt x="1052" y="238"/>
                    <a:pt x="1052" y="238"/>
                  </a:cubicBezTo>
                  <a:cubicBezTo>
                    <a:pt x="1052" y="238"/>
                    <a:pt x="1042" y="237"/>
                    <a:pt x="1042" y="237"/>
                  </a:cubicBezTo>
                  <a:cubicBezTo>
                    <a:pt x="1042" y="237"/>
                    <a:pt x="1042" y="237"/>
                    <a:pt x="1042" y="238"/>
                  </a:cubicBezTo>
                  <a:cubicBezTo>
                    <a:pt x="1041" y="239"/>
                    <a:pt x="1041" y="239"/>
                    <a:pt x="1041" y="239"/>
                  </a:cubicBezTo>
                  <a:cubicBezTo>
                    <a:pt x="1041" y="238"/>
                    <a:pt x="1041" y="238"/>
                    <a:pt x="1041" y="238"/>
                  </a:cubicBezTo>
                  <a:cubicBezTo>
                    <a:pt x="1042" y="237"/>
                    <a:pt x="1042" y="237"/>
                    <a:pt x="1042" y="237"/>
                  </a:cubicBezTo>
                  <a:cubicBezTo>
                    <a:pt x="1042" y="237"/>
                    <a:pt x="1042" y="237"/>
                    <a:pt x="1042" y="237"/>
                  </a:cubicBezTo>
                  <a:cubicBezTo>
                    <a:pt x="1042" y="236"/>
                    <a:pt x="1042" y="236"/>
                    <a:pt x="1042" y="236"/>
                  </a:cubicBezTo>
                  <a:cubicBezTo>
                    <a:pt x="1039" y="235"/>
                    <a:pt x="1039" y="235"/>
                    <a:pt x="1039" y="235"/>
                  </a:cubicBezTo>
                  <a:cubicBezTo>
                    <a:pt x="1039" y="235"/>
                    <a:pt x="1039" y="235"/>
                    <a:pt x="1039" y="235"/>
                  </a:cubicBezTo>
                  <a:cubicBezTo>
                    <a:pt x="1039" y="235"/>
                    <a:pt x="1039" y="235"/>
                    <a:pt x="1038" y="235"/>
                  </a:cubicBezTo>
                  <a:cubicBezTo>
                    <a:pt x="1038" y="235"/>
                    <a:pt x="1038" y="235"/>
                    <a:pt x="1038" y="235"/>
                  </a:cubicBezTo>
                  <a:cubicBezTo>
                    <a:pt x="1038" y="237"/>
                    <a:pt x="1038" y="237"/>
                    <a:pt x="1038" y="237"/>
                  </a:cubicBezTo>
                  <a:cubicBezTo>
                    <a:pt x="1038" y="237"/>
                    <a:pt x="1034" y="236"/>
                    <a:pt x="1034" y="236"/>
                  </a:cubicBezTo>
                  <a:cubicBezTo>
                    <a:pt x="1034" y="236"/>
                    <a:pt x="1033" y="236"/>
                    <a:pt x="1033" y="236"/>
                  </a:cubicBezTo>
                  <a:cubicBezTo>
                    <a:pt x="1033" y="236"/>
                    <a:pt x="1033" y="237"/>
                    <a:pt x="1033" y="237"/>
                  </a:cubicBezTo>
                  <a:cubicBezTo>
                    <a:pt x="1036" y="238"/>
                    <a:pt x="1036" y="238"/>
                    <a:pt x="1036" y="238"/>
                  </a:cubicBezTo>
                  <a:cubicBezTo>
                    <a:pt x="1036" y="243"/>
                    <a:pt x="1036" y="243"/>
                    <a:pt x="1036" y="243"/>
                  </a:cubicBezTo>
                  <a:cubicBezTo>
                    <a:pt x="1036" y="243"/>
                    <a:pt x="1036" y="243"/>
                    <a:pt x="1036" y="243"/>
                  </a:cubicBezTo>
                  <a:cubicBezTo>
                    <a:pt x="1033" y="241"/>
                    <a:pt x="1033" y="241"/>
                    <a:pt x="1033" y="241"/>
                  </a:cubicBezTo>
                  <a:cubicBezTo>
                    <a:pt x="1031" y="231"/>
                    <a:pt x="1031" y="231"/>
                    <a:pt x="1031" y="231"/>
                  </a:cubicBezTo>
                  <a:cubicBezTo>
                    <a:pt x="1032" y="231"/>
                    <a:pt x="1032" y="231"/>
                    <a:pt x="1032" y="231"/>
                  </a:cubicBezTo>
                  <a:cubicBezTo>
                    <a:pt x="1032" y="231"/>
                    <a:pt x="1032" y="231"/>
                    <a:pt x="1032" y="230"/>
                  </a:cubicBezTo>
                  <a:cubicBezTo>
                    <a:pt x="1032" y="230"/>
                    <a:pt x="1032" y="230"/>
                    <a:pt x="1032" y="230"/>
                  </a:cubicBezTo>
                  <a:cubicBezTo>
                    <a:pt x="1028" y="225"/>
                    <a:pt x="1028" y="225"/>
                    <a:pt x="1028" y="225"/>
                  </a:cubicBezTo>
                  <a:cubicBezTo>
                    <a:pt x="1028" y="225"/>
                    <a:pt x="1028" y="225"/>
                    <a:pt x="1028" y="225"/>
                  </a:cubicBezTo>
                  <a:cubicBezTo>
                    <a:pt x="1028" y="225"/>
                    <a:pt x="1024" y="224"/>
                    <a:pt x="1024" y="224"/>
                  </a:cubicBezTo>
                  <a:cubicBezTo>
                    <a:pt x="1024" y="224"/>
                    <a:pt x="1024" y="224"/>
                    <a:pt x="1024" y="225"/>
                  </a:cubicBezTo>
                  <a:cubicBezTo>
                    <a:pt x="1024" y="225"/>
                    <a:pt x="1024" y="225"/>
                    <a:pt x="1024" y="225"/>
                  </a:cubicBezTo>
                  <a:cubicBezTo>
                    <a:pt x="1026" y="229"/>
                    <a:pt x="1026" y="229"/>
                    <a:pt x="1026" y="229"/>
                  </a:cubicBezTo>
                  <a:cubicBezTo>
                    <a:pt x="1021" y="225"/>
                    <a:pt x="1021" y="225"/>
                    <a:pt x="1021" y="225"/>
                  </a:cubicBezTo>
                  <a:cubicBezTo>
                    <a:pt x="1023" y="223"/>
                    <a:pt x="1023" y="223"/>
                    <a:pt x="1023" y="223"/>
                  </a:cubicBezTo>
                  <a:cubicBezTo>
                    <a:pt x="1023" y="223"/>
                    <a:pt x="1023" y="223"/>
                    <a:pt x="1023" y="223"/>
                  </a:cubicBezTo>
                  <a:cubicBezTo>
                    <a:pt x="1023" y="223"/>
                    <a:pt x="1023" y="223"/>
                    <a:pt x="1023" y="223"/>
                  </a:cubicBezTo>
                  <a:cubicBezTo>
                    <a:pt x="1018" y="221"/>
                    <a:pt x="1018" y="221"/>
                    <a:pt x="1018" y="221"/>
                  </a:cubicBezTo>
                  <a:cubicBezTo>
                    <a:pt x="1018" y="220"/>
                    <a:pt x="1018" y="220"/>
                    <a:pt x="1018" y="220"/>
                  </a:cubicBezTo>
                  <a:cubicBezTo>
                    <a:pt x="1018" y="220"/>
                    <a:pt x="1018" y="220"/>
                    <a:pt x="1018" y="220"/>
                  </a:cubicBezTo>
                  <a:cubicBezTo>
                    <a:pt x="1018" y="218"/>
                    <a:pt x="1018" y="218"/>
                    <a:pt x="1018" y="218"/>
                  </a:cubicBezTo>
                  <a:cubicBezTo>
                    <a:pt x="1018" y="218"/>
                    <a:pt x="1018" y="218"/>
                    <a:pt x="1018" y="218"/>
                  </a:cubicBezTo>
                  <a:cubicBezTo>
                    <a:pt x="1015" y="216"/>
                    <a:pt x="1015" y="216"/>
                    <a:pt x="1015" y="216"/>
                  </a:cubicBezTo>
                  <a:cubicBezTo>
                    <a:pt x="1011" y="215"/>
                    <a:pt x="1011" y="215"/>
                    <a:pt x="1011" y="215"/>
                  </a:cubicBezTo>
                  <a:cubicBezTo>
                    <a:pt x="1010" y="212"/>
                    <a:pt x="1010" y="212"/>
                    <a:pt x="1010" y="212"/>
                  </a:cubicBezTo>
                  <a:cubicBezTo>
                    <a:pt x="1010" y="212"/>
                    <a:pt x="1010" y="212"/>
                    <a:pt x="1010" y="212"/>
                  </a:cubicBezTo>
                  <a:cubicBezTo>
                    <a:pt x="1006" y="211"/>
                    <a:pt x="1006" y="211"/>
                    <a:pt x="1006" y="211"/>
                  </a:cubicBezTo>
                  <a:cubicBezTo>
                    <a:pt x="1005" y="207"/>
                    <a:pt x="1005" y="207"/>
                    <a:pt x="1005" y="207"/>
                  </a:cubicBezTo>
                  <a:cubicBezTo>
                    <a:pt x="1005" y="207"/>
                    <a:pt x="1005" y="207"/>
                    <a:pt x="1005" y="207"/>
                  </a:cubicBezTo>
                  <a:cubicBezTo>
                    <a:pt x="1000" y="205"/>
                    <a:pt x="1000" y="205"/>
                    <a:pt x="1000" y="205"/>
                  </a:cubicBezTo>
                  <a:cubicBezTo>
                    <a:pt x="998" y="204"/>
                    <a:pt x="998" y="204"/>
                    <a:pt x="998" y="204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72" y="186"/>
                    <a:pt x="972" y="186"/>
                    <a:pt x="972" y="186"/>
                  </a:cubicBezTo>
                  <a:cubicBezTo>
                    <a:pt x="954" y="187"/>
                    <a:pt x="954" y="187"/>
                    <a:pt x="954" y="187"/>
                  </a:cubicBezTo>
                  <a:cubicBezTo>
                    <a:pt x="938" y="182"/>
                    <a:pt x="938" y="182"/>
                    <a:pt x="938" y="182"/>
                  </a:cubicBezTo>
                  <a:cubicBezTo>
                    <a:pt x="935" y="183"/>
                    <a:pt x="935" y="183"/>
                    <a:pt x="935" y="183"/>
                  </a:cubicBezTo>
                  <a:cubicBezTo>
                    <a:pt x="935" y="183"/>
                    <a:pt x="935" y="184"/>
                    <a:pt x="935" y="184"/>
                  </a:cubicBezTo>
                  <a:cubicBezTo>
                    <a:pt x="935" y="189"/>
                    <a:pt x="935" y="189"/>
                    <a:pt x="935" y="189"/>
                  </a:cubicBezTo>
                  <a:cubicBezTo>
                    <a:pt x="933" y="191"/>
                    <a:pt x="933" y="191"/>
                    <a:pt x="933" y="191"/>
                  </a:cubicBezTo>
                  <a:cubicBezTo>
                    <a:pt x="933" y="191"/>
                    <a:pt x="933" y="191"/>
                    <a:pt x="933" y="191"/>
                  </a:cubicBezTo>
                  <a:cubicBezTo>
                    <a:pt x="933" y="192"/>
                    <a:pt x="933" y="192"/>
                    <a:pt x="933" y="192"/>
                  </a:cubicBezTo>
                  <a:cubicBezTo>
                    <a:pt x="936" y="192"/>
                    <a:pt x="936" y="192"/>
                    <a:pt x="936" y="192"/>
                  </a:cubicBezTo>
                  <a:cubicBezTo>
                    <a:pt x="939" y="200"/>
                    <a:pt x="939" y="200"/>
                    <a:pt x="939" y="200"/>
                  </a:cubicBezTo>
                  <a:cubicBezTo>
                    <a:pt x="932" y="206"/>
                    <a:pt x="932" y="206"/>
                    <a:pt x="932" y="206"/>
                  </a:cubicBezTo>
                  <a:cubicBezTo>
                    <a:pt x="922" y="198"/>
                    <a:pt x="922" y="198"/>
                    <a:pt x="922" y="198"/>
                  </a:cubicBezTo>
                  <a:cubicBezTo>
                    <a:pt x="921" y="192"/>
                    <a:pt x="921" y="192"/>
                    <a:pt x="921" y="192"/>
                  </a:cubicBezTo>
                  <a:cubicBezTo>
                    <a:pt x="919" y="188"/>
                    <a:pt x="919" y="188"/>
                    <a:pt x="919" y="188"/>
                  </a:cubicBezTo>
                  <a:cubicBezTo>
                    <a:pt x="918" y="188"/>
                    <a:pt x="918" y="188"/>
                    <a:pt x="918" y="188"/>
                  </a:cubicBezTo>
                  <a:cubicBezTo>
                    <a:pt x="918" y="188"/>
                    <a:pt x="918" y="188"/>
                    <a:pt x="918" y="188"/>
                  </a:cubicBezTo>
                  <a:cubicBezTo>
                    <a:pt x="918" y="188"/>
                    <a:pt x="918" y="188"/>
                    <a:pt x="918" y="188"/>
                  </a:cubicBezTo>
                  <a:cubicBezTo>
                    <a:pt x="912" y="193"/>
                    <a:pt x="912" y="193"/>
                    <a:pt x="912" y="193"/>
                  </a:cubicBezTo>
                  <a:cubicBezTo>
                    <a:pt x="900" y="192"/>
                    <a:pt x="900" y="192"/>
                    <a:pt x="900" y="19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83" y="189"/>
                    <a:pt x="883" y="189"/>
                    <a:pt x="883" y="189"/>
                  </a:cubicBezTo>
                  <a:cubicBezTo>
                    <a:pt x="876" y="195"/>
                    <a:pt x="876" y="195"/>
                    <a:pt x="876" y="195"/>
                  </a:cubicBezTo>
                  <a:cubicBezTo>
                    <a:pt x="876" y="192"/>
                    <a:pt x="876" y="192"/>
                    <a:pt x="876" y="192"/>
                  </a:cubicBezTo>
                  <a:cubicBezTo>
                    <a:pt x="876" y="192"/>
                    <a:pt x="876" y="192"/>
                    <a:pt x="876" y="192"/>
                  </a:cubicBezTo>
                  <a:cubicBezTo>
                    <a:pt x="866" y="187"/>
                    <a:pt x="866" y="187"/>
                    <a:pt x="866" y="187"/>
                  </a:cubicBezTo>
                  <a:cubicBezTo>
                    <a:pt x="868" y="179"/>
                    <a:pt x="868" y="179"/>
                    <a:pt x="868" y="179"/>
                  </a:cubicBezTo>
                  <a:cubicBezTo>
                    <a:pt x="868" y="176"/>
                    <a:pt x="868" y="176"/>
                    <a:pt x="868" y="176"/>
                  </a:cubicBezTo>
                  <a:cubicBezTo>
                    <a:pt x="860" y="165"/>
                    <a:pt x="860" y="165"/>
                    <a:pt x="860" y="165"/>
                  </a:cubicBezTo>
                  <a:cubicBezTo>
                    <a:pt x="860" y="165"/>
                    <a:pt x="860" y="165"/>
                    <a:pt x="860" y="165"/>
                  </a:cubicBezTo>
                  <a:cubicBezTo>
                    <a:pt x="833" y="164"/>
                    <a:pt x="833" y="164"/>
                    <a:pt x="833" y="164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5" y="165"/>
                    <a:pt x="815" y="165"/>
                    <a:pt x="815" y="165"/>
                  </a:cubicBezTo>
                  <a:cubicBezTo>
                    <a:pt x="818" y="161"/>
                    <a:pt x="818" y="161"/>
                    <a:pt x="818" y="161"/>
                  </a:cubicBezTo>
                  <a:cubicBezTo>
                    <a:pt x="818" y="161"/>
                    <a:pt x="818" y="161"/>
                    <a:pt x="818" y="161"/>
                  </a:cubicBezTo>
                  <a:cubicBezTo>
                    <a:pt x="813" y="155"/>
                    <a:pt x="813" y="155"/>
                    <a:pt x="813" y="155"/>
                  </a:cubicBezTo>
                  <a:cubicBezTo>
                    <a:pt x="813" y="155"/>
                    <a:pt x="813" y="155"/>
                    <a:pt x="813" y="155"/>
                  </a:cubicBezTo>
                  <a:cubicBezTo>
                    <a:pt x="813" y="155"/>
                    <a:pt x="807" y="156"/>
                    <a:pt x="807" y="156"/>
                  </a:cubicBezTo>
                  <a:cubicBezTo>
                    <a:pt x="804" y="152"/>
                    <a:pt x="804" y="152"/>
                    <a:pt x="804" y="152"/>
                  </a:cubicBezTo>
                  <a:cubicBezTo>
                    <a:pt x="804" y="152"/>
                    <a:pt x="804" y="152"/>
                    <a:pt x="804" y="152"/>
                  </a:cubicBezTo>
                  <a:cubicBezTo>
                    <a:pt x="796" y="150"/>
                    <a:pt x="796" y="150"/>
                    <a:pt x="796" y="150"/>
                  </a:cubicBezTo>
                  <a:cubicBezTo>
                    <a:pt x="799" y="146"/>
                    <a:pt x="799" y="146"/>
                    <a:pt x="799" y="146"/>
                  </a:cubicBezTo>
                  <a:cubicBezTo>
                    <a:pt x="802" y="147"/>
                    <a:pt x="802" y="147"/>
                    <a:pt x="802" y="147"/>
                  </a:cubicBezTo>
                  <a:cubicBezTo>
                    <a:pt x="802" y="147"/>
                    <a:pt x="802" y="147"/>
                    <a:pt x="802" y="147"/>
                  </a:cubicBezTo>
                  <a:cubicBezTo>
                    <a:pt x="803" y="147"/>
                    <a:pt x="803" y="147"/>
                    <a:pt x="803" y="147"/>
                  </a:cubicBezTo>
                  <a:cubicBezTo>
                    <a:pt x="803" y="147"/>
                    <a:pt x="803" y="147"/>
                    <a:pt x="803" y="147"/>
                  </a:cubicBezTo>
                  <a:cubicBezTo>
                    <a:pt x="801" y="140"/>
                    <a:pt x="801" y="140"/>
                    <a:pt x="801" y="140"/>
                  </a:cubicBezTo>
                  <a:cubicBezTo>
                    <a:pt x="799" y="139"/>
                    <a:pt x="799" y="139"/>
                    <a:pt x="799" y="139"/>
                  </a:cubicBezTo>
                  <a:cubicBezTo>
                    <a:pt x="744" y="125"/>
                    <a:pt x="744" y="125"/>
                    <a:pt x="744" y="125"/>
                  </a:cubicBezTo>
                  <a:cubicBezTo>
                    <a:pt x="744" y="125"/>
                    <a:pt x="744" y="125"/>
                    <a:pt x="744" y="125"/>
                  </a:cubicBezTo>
                  <a:cubicBezTo>
                    <a:pt x="744" y="125"/>
                    <a:pt x="744" y="125"/>
                    <a:pt x="744" y="126"/>
                  </a:cubicBezTo>
                  <a:cubicBezTo>
                    <a:pt x="742" y="128"/>
                    <a:pt x="742" y="128"/>
                    <a:pt x="742" y="128"/>
                  </a:cubicBezTo>
                  <a:cubicBezTo>
                    <a:pt x="742" y="128"/>
                    <a:pt x="742" y="128"/>
                    <a:pt x="742" y="128"/>
                  </a:cubicBezTo>
                  <a:cubicBezTo>
                    <a:pt x="744" y="132"/>
                    <a:pt x="744" y="132"/>
                    <a:pt x="744" y="132"/>
                  </a:cubicBezTo>
                  <a:cubicBezTo>
                    <a:pt x="735" y="143"/>
                    <a:pt x="735" y="143"/>
                    <a:pt x="735" y="143"/>
                  </a:cubicBezTo>
                  <a:cubicBezTo>
                    <a:pt x="735" y="143"/>
                    <a:pt x="735" y="143"/>
                    <a:pt x="735" y="143"/>
                  </a:cubicBezTo>
                  <a:cubicBezTo>
                    <a:pt x="736" y="147"/>
                    <a:pt x="736" y="147"/>
                    <a:pt x="736" y="147"/>
                  </a:cubicBezTo>
                  <a:cubicBezTo>
                    <a:pt x="735" y="149"/>
                    <a:pt x="735" y="149"/>
                    <a:pt x="735" y="149"/>
                  </a:cubicBezTo>
                  <a:cubicBezTo>
                    <a:pt x="735" y="149"/>
                    <a:pt x="735" y="149"/>
                    <a:pt x="735" y="149"/>
                  </a:cubicBezTo>
                  <a:cubicBezTo>
                    <a:pt x="736" y="155"/>
                    <a:pt x="736" y="155"/>
                    <a:pt x="736" y="155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24" y="161"/>
                    <a:pt x="724" y="161"/>
                    <a:pt x="724" y="161"/>
                  </a:cubicBezTo>
                  <a:cubicBezTo>
                    <a:pt x="708" y="151"/>
                    <a:pt x="708" y="151"/>
                    <a:pt x="708" y="151"/>
                  </a:cubicBezTo>
                  <a:cubicBezTo>
                    <a:pt x="704" y="152"/>
                    <a:pt x="704" y="152"/>
                    <a:pt x="704" y="152"/>
                  </a:cubicBezTo>
                  <a:cubicBezTo>
                    <a:pt x="704" y="152"/>
                    <a:pt x="704" y="152"/>
                    <a:pt x="704" y="152"/>
                  </a:cubicBezTo>
                  <a:cubicBezTo>
                    <a:pt x="703" y="157"/>
                    <a:pt x="703" y="157"/>
                    <a:pt x="703" y="157"/>
                  </a:cubicBezTo>
                  <a:cubicBezTo>
                    <a:pt x="696" y="156"/>
                    <a:pt x="696" y="156"/>
                    <a:pt x="696" y="156"/>
                  </a:cubicBezTo>
                  <a:cubicBezTo>
                    <a:pt x="690" y="144"/>
                    <a:pt x="690" y="144"/>
                    <a:pt x="690" y="144"/>
                  </a:cubicBezTo>
                  <a:cubicBezTo>
                    <a:pt x="690" y="144"/>
                    <a:pt x="690" y="144"/>
                    <a:pt x="690" y="144"/>
                  </a:cubicBezTo>
                  <a:cubicBezTo>
                    <a:pt x="690" y="144"/>
                    <a:pt x="690" y="144"/>
                    <a:pt x="690" y="144"/>
                  </a:cubicBezTo>
                  <a:cubicBezTo>
                    <a:pt x="689" y="144"/>
                    <a:pt x="689" y="144"/>
                    <a:pt x="689" y="14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61"/>
                    <a:pt x="685" y="161"/>
                    <a:pt x="685" y="161"/>
                  </a:cubicBezTo>
                  <a:cubicBezTo>
                    <a:pt x="680" y="170"/>
                    <a:pt x="680" y="170"/>
                    <a:pt x="680" y="170"/>
                  </a:cubicBezTo>
                  <a:cubicBezTo>
                    <a:pt x="678" y="166"/>
                    <a:pt x="678" y="166"/>
                    <a:pt x="678" y="166"/>
                  </a:cubicBezTo>
                  <a:cubicBezTo>
                    <a:pt x="678" y="166"/>
                    <a:pt x="678" y="166"/>
                    <a:pt x="678" y="166"/>
                  </a:cubicBezTo>
                  <a:cubicBezTo>
                    <a:pt x="672" y="163"/>
                    <a:pt x="672" y="163"/>
                    <a:pt x="672" y="163"/>
                  </a:cubicBezTo>
                  <a:cubicBezTo>
                    <a:pt x="666" y="151"/>
                    <a:pt x="666" y="151"/>
                    <a:pt x="666" y="151"/>
                  </a:cubicBezTo>
                  <a:cubicBezTo>
                    <a:pt x="666" y="151"/>
                    <a:pt x="666" y="151"/>
                    <a:pt x="666" y="151"/>
                  </a:cubicBezTo>
                  <a:cubicBezTo>
                    <a:pt x="666" y="151"/>
                    <a:pt x="666" y="151"/>
                    <a:pt x="666" y="151"/>
                  </a:cubicBezTo>
                  <a:cubicBezTo>
                    <a:pt x="664" y="151"/>
                    <a:pt x="664" y="151"/>
                    <a:pt x="664" y="151"/>
                  </a:cubicBezTo>
                  <a:cubicBezTo>
                    <a:pt x="664" y="146"/>
                    <a:pt x="664" y="146"/>
                    <a:pt x="664" y="146"/>
                  </a:cubicBezTo>
                  <a:cubicBezTo>
                    <a:pt x="669" y="141"/>
                    <a:pt x="669" y="141"/>
                    <a:pt x="669" y="141"/>
                  </a:cubicBezTo>
                  <a:cubicBezTo>
                    <a:pt x="669" y="140"/>
                    <a:pt x="669" y="140"/>
                    <a:pt x="669" y="140"/>
                  </a:cubicBezTo>
                  <a:cubicBezTo>
                    <a:pt x="669" y="140"/>
                    <a:pt x="669" y="140"/>
                    <a:pt x="669" y="140"/>
                  </a:cubicBezTo>
                  <a:cubicBezTo>
                    <a:pt x="669" y="136"/>
                    <a:pt x="669" y="136"/>
                    <a:pt x="669" y="136"/>
                  </a:cubicBezTo>
                  <a:cubicBezTo>
                    <a:pt x="669" y="136"/>
                    <a:pt x="669" y="136"/>
                    <a:pt x="669" y="136"/>
                  </a:cubicBezTo>
                  <a:cubicBezTo>
                    <a:pt x="667" y="131"/>
                    <a:pt x="667" y="131"/>
                    <a:pt x="667" y="131"/>
                  </a:cubicBezTo>
                  <a:cubicBezTo>
                    <a:pt x="669" y="123"/>
                    <a:pt x="669" y="123"/>
                    <a:pt x="669" y="123"/>
                  </a:cubicBezTo>
                  <a:cubicBezTo>
                    <a:pt x="669" y="122"/>
                    <a:pt x="669" y="122"/>
                    <a:pt x="669" y="122"/>
                  </a:cubicBezTo>
                  <a:cubicBezTo>
                    <a:pt x="660" y="112"/>
                    <a:pt x="660" y="112"/>
                    <a:pt x="660" y="112"/>
                  </a:cubicBezTo>
                  <a:cubicBezTo>
                    <a:pt x="652" y="110"/>
                    <a:pt x="652" y="110"/>
                    <a:pt x="652" y="110"/>
                  </a:cubicBezTo>
                  <a:cubicBezTo>
                    <a:pt x="652" y="110"/>
                    <a:pt x="652" y="110"/>
                    <a:pt x="652" y="110"/>
                  </a:cubicBezTo>
                  <a:cubicBezTo>
                    <a:pt x="652" y="110"/>
                    <a:pt x="652" y="110"/>
                    <a:pt x="652" y="110"/>
                  </a:cubicBezTo>
                  <a:cubicBezTo>
                    <a:pt x="650" y="112"/>
                    <a:pt x="650" y="112"/>
                    <a:pt x="650" y="112"/>
                  </a:cubicBezTo>
                  <a:cubicBezTo>
                    <a:pt x="632" y="103"/>
                    <a:pt x="632" y="103"/>
                    <a:pt x="632" y="103"/>
                  </a:cubicBezTo>
                  <a:cubicBezTo>
                    <a:pt x="632" y="103"/>
                    <a:pt x="632" y="103"/>
                    <a:pt x="632" y="103"/>
                  </a:cubicBezTo>
                  <a:cubicBezTo>
                    <a:pt x="632" y="103"/>
                    <a:pt x="632" y="103"/>
                    <a:pt x="632" y="103"/>
                  </a:cubicBezTo>
                  <a:cubicBezTo>
                    <a:pt x="631" y="103"/>
                    <a:pt x="631" y="103"/>
                    <a:pt x="631" y="103"/>
                  </a:cubicBezTo>
                  <a:cubicBezTo>
                    <a:pt x="631" y="106"/>
                    <a:pt x="631" y="106"/>
                    <a:pt x="631" y="106"/>
                  </a:cubicBezTo>
                  <a:cubicBezTo>
                    <a:pt x="629" y="105"/>
                    <a:pt x="629" y="105"/>
                    <a:pt x="629" y="105"/>
                  </a:cubicBezTo>
                  <a:cubicBezTo>
                    <a:pt x="629" y="105"/>
                    <a:pt x="628" y="105"/>
                    <a:pt x="628" y="105"/>
                  </a:cubicBezTo>
                  <a:cubicBezTo>
                    <a:pt x="628" y="105"/>
                    <a:pt x="628" y="105"/>
                    <a:pt x="628" y="105"/>
                  </a:cubicBezTo>
                  <a:cubicBezTo>
                    <a:pt x="628" y="105"/>
                    <a:pt x="628" y="105"/>
                    <a:pt x="628" y="10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29" y="119"/>
                    <a:pt x="629" y="119"/>
                    <a:pt x="629" y="119"/>
                  </a:cubicBezTo>
                  <a:cubicBezTo>
                    <a:pt x="627" y="121"/>
                    <a:pt x="627" y="121"/>
                    <a:pt x="627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3"/>
                    <a:pt x="597" y="113"/>
                    <a:pt x="597" y="113"/>
                  </a:cubicBezTo>
                  <a:cubicBezTo>
                    <a:pt x="599" y="112"/>
                    <a:pt x="599" y="112"/>
                    <a:pt x="599" y="112"/>
                  </a:cubicBezTo>
                  <a:cubicBezTo>
                    <a:pt x="600" y="112"/>
                    <a:pt x="600" y="111"/>
                    <a:pt x="600" y="111"/>
                  </a:cubicBezTo>
                  <a:cubicBezTo>
                    <a:pt x="600" y="111"/>
                    <a:pt x="600" y="111"/>
                    <a:pt x="599" y="111"/>
                  </a:cubicBezTo>
                  <a:cubicBezTo>
                    <a:pt x="578" y="106"/>
                    <a:pt x="578" y="106"/>
                    <a:pt x="578" y="106"/>
                  </a:cubicBezTo>
                  <a:cubicBezTo>
                    <a:pt x="564" y="111"/>
                    <a:pt x="564" y="111"/>
                    <a:pt x="564" y="111"/>
                  </a:cubicBezTo>
                  <a:cubicBezTo>
                    <a:pt x="564" y="111"/>
                    <a:pt x="564" y="111"/>
                    <a:pt x="564" y="111"/>
                  </a:cubicBezTo>
                  <a:cubicBezTo>
                    <a:pt x="564" y="111"/>
                    <a:pt x="564" y="111"/>
                    <a:pt x="564" y="111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4" y="117"/>
                    <a:pt x="564" y="117"/>
                    <a:pt x="564" y="117"/>
                  </a:cubicBezTo>
                  <a:cubicBezTo>
                    <a:pt x="563" y="117"/>
                    <a:pt x="563" y="117"/>
                    <a:pt x="563" y="117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5" y="115"/>
                    <a:pt x="565" y="115"/>
                    <a:pt x="565" y="115"/>
                  </a:cubicBezTo>
                  <a:cubicBezTo>
                    <a:pt x="565" y="115"/>
                    <a:pt x="564" y="115"/>
                    <a:pt x="564" y="115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0" y="99"/>
                    <a:pt x="560" y="99"/>
                    <a:pt x="560" y="99"/>
                  </a:cubicBezTo>
                  <a:cubicBezTo>
                    <a:pt x="560" y="99"/>
                    <a:pt x="559" y="99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59" y="99"/>
                    <a:pt x="559" y="99"/>
                    <a:pt x="559" y="99"/>
                  </a:cubicBezTo>
                  <a:cubicBezTo>
                    <a:pt x="559" y="104"/>
                    <a:pt x="559" y="104"/>
                    <a:pt x="559" y="104"/>
                  </a:cubicBezTo>
                  <a:cubicBezTo>
                    <a:pt x="557" y="106"/>
                    <a:pt x="557" y="106"/>
                    <a:pt x="557" y="106"/>
                  </a:cubicBezTo>
                  <a:cubicBezTo>
                    <a:pt x="550" y="104"/>
                    <a:pt x="550" y="104"/>
                    <a:pt x="550" y="104"/>
                  </a:cubicBezTo>
                  <a:cubicBezTo>
                    <a:pt x="549" y="101"/>
                    <a:pt x="549" y="101"/>
                    <a:pt x="549" y="101"/>
                  </a:cubicBezTo>
                  <a:cubicBezTo>
                    <a:pt x="551" y="99"/>
                    <a:pt x="551" y="99"/>
                    <a:pt x="551" y="99"/>
                  </a:cubicBezTo>
                  <a:cubicBezTo>
                    <a:pt x="551" y="99"/>
                    <a:pt x="551" y="99"/>
                    <a:pt x="551" y="99"/>
                  </a:cubicBezTo>
                  <a:cubicBezTo>
                    <a:pt x="551" y="99"/>
                    <a:pt x="550" y="99"/>
                    <a:pt x="550" y="99"/>
                  </a:cubicBezTo>
                  <a:cubicBezTo>
                    <a:pt x="550" y="99"/>
                    <a:pt x="550" y="99"/>
                    <a:pt x="550" y="99"/>
                  </a:cubicBezTo>
                  <a:cubicBezTo>
                    <a:pt x="546" y="102"/>
                    <a:pt x="546" y="102"/>
                    <a:pt x="546" y="102"/>
                  </a:cubicBezTo>
                  <a:cubicBezTo>
                    <a:pt x="542" y="99"/>
                    <a:pt x="542" y="99"/>
                    <a:pt x="542" y="99"/>
                  </a:cubicBezTo>
                  <a:cubicBezTo>
                    <a:pt x="542" y="99"/>
                    <a:pt x="541" y="99"/>
                    <a:pt x="541" y="99"/>
                  </a:cubicBezTo>
                  <a:cubicBezTo>
                    <a:pt x="541" y="99"/>
                    <a:pt x="541" y="99"/>
                    <a:pt x="541" y="99"/>
                  </a:cubicBezTo>
                  <a:cubicBezTo>
                    <a:pt x="537" y="104"/>
                    <a:pt x="537" y="104"/>
                    <a:pt x="537" y="104"/>
                  </a:cubicBezTo>
                  <a:cubicBezTo>
                    <a:pt x="537" y="104"/>
                    <a:pt x="537" y="104"/>
                    <a:pt x="537" y="104"/>
                  </a:cubicBezTo>
                  <a:cubicBezTo>
                    <a:pt x="539" y="109"/>
                    <a:pt x="539" y="109"/>
                    <a:pt x="539" y="109"/>
                  </a:cubicBezTo>
                  <a:cubicBezTo>
                    <a:pt x="539" y="109"/>
                    <a:pt x="539" y="109"/>
                    <a:pt x="539" y="109"/>
                  </a:cubicBezTo>
                  <a:cubicBezTo>
                    <a:pt x="539" y="109"/>
                    <a:pt x="539" y="109"/>
                    <a:pt x="539" y="109"/>
                  </a:cubicBezTo>
                  <a:cubicBezTo>
                    <a:pt x="539" y="109"/>
                    <a:pt x="539" y="109"/>
                    <a:pt x="539" y="109"/>
                  </a:cubicBezTo>
                  <a:cubicBezTo>
                    <a:pt x="545" y="105"/>
                    <a:pt x="545" y="105"/>
                    <a:pt x="545" y="105"/>
                  </a:cubicBezTo>
                  <a:cubicBezTo>
                    <a:pt x="547" y="107"/>
                    <a:pt x="547" y="107"/>
                    <a:pt x="547" y="107"/>
                  </a:cubicBezTo>
                  <a:cubicBezTo>
                    <a:pt x="539" y="112"/>
                    <a:pt x="539" y="112"/>
                    <a:pt x="539" y="112"/>
                  </a:cubicBezTo>
                  <a:cubicBezTo>
                    <a:pt x="535" y="110"/>
                    <a:pt x="535" y="110"/>
                    <a:pt x="535" y="110"/>
                  </a:cubicBezTo>
                  <a:cubicBezTo>
                    <a:pt x="535" y="110"/>
                    <a:pt x="535" y="110"/>
                    <a:pt x="535" y="110"/>
                  </a:cubicBezTo>
                  <a:cubicBezTo>
                    <a:pt x="535" y="110"/>
                    <a:pt x="535" y="110"/>
                    <a:pt x="535" y="110"/>
                  </a:cubicBezTo>
                  <a:cubicBezTo>
                    <a:pt x="535" y="110"/>
                    <a:pt x="535" y="110"/>
                    <a:pt x="535" y="110"/>
                  </a:cubicBezTo>
                  <a:cubicBezTo>
                    <a:pt x="537" y="113"/>
                    <a:pt x="537" y="113"/>
                    <a:pt x="537" y="113"/>
                  </a:cubicBezTo>
                  <a:cubicBezTo>
                    <a:pt x="536" y="114"/>
                    <a:pt x="536" y="114"/>
                    <a:pt x="536" y="114"/>
                  </a:cubicBezTo>
                  <a:cubicBezTo>
                    <a:pt x="525" y="119"/>
                    <a:pt x="525" y="119"/>
                    <a:pt x="525" y="119"/>
                  </a:cubicBezTo>
                  <a:cubicBezTo>
                    <a:pt x="525" y="119"/>
                    <a:pt x="518" y="118"/>
                    <a:pt x="518" y="118"/>
                  </a:cubicBezTo>
                  <a:cubicBezTo>
                    <a:pt x="517" y="118"/>
                    <a:pt x="517" y="118"/>
                    <a:pt x="517" y="118"/>
                  </a:cubicBezTo>
                  <a:cubicBezTo>
                    <a:pt x="517" y="120"/>
                    <a:pt x="517" y="120"/>
                    <a:pt x="517" y="120"/>
                  </a:cubicBezTo>
                  <a:cubicBezTo>
                    <a:pt x="517" y="123"/>
                    <a:pt x="517" y="123"/>
                    <a:pt x="517" y="123"/>
                  </a:cubicBezTo>
                  <a:cubicBezTo>
                    <a:pt x="517" y="123"/>
                    <a:pt x="517" y="123"/>
                    <a:pt x="517" y="123"/>
                  </a:cubicBezTo>
                  <a:cubicBezTo>
                    <a:pt x="518" y="124"/>
                    <a:pt x="518" y="124"/>
                    <a:pt x="518" y="124"/>
                  </a:cubicBezTo>
                  <a:cubicBezTo>
                    <a:pt x="515" y="123"/>
                    <a:pt x="515" y="123"/>
                    <a:pt x="515" y="123"/>
                  </a:cubicBezTo>
                  <a:cubicBezTo>
                    <a:pt x="515" y="123"/>
                    <a:pt x="515" y="123"/>
                    <a:pt x="515" y="123"/>
                  </a:cubicBezTo>
                  <a:cubicBezTo>
                    <a:pt x="515" y="123"/>
                    <a:pt x="515" y="123"/>
                    <a:pt x="515" y="123"/>
                  </a:cubicBezTo>
                  <a:cubicBezTo>
                    <a:pt x="513" y="124"/>
                    <a:pt x="513" y="124"/>
                    <a:pt x="513" y="124"/>
                  </a:cubicBezTo>
                  <a:cubicBezTo>
                    <a:pt x="523" y="109"/>
                    <a:pt x="523" y="109"/>
                    <a:pt x="523" y="109"/>
                  </a:cubicBezTo>
                  <a:cubicBezTo>
                    <a:pt x="523" y="109"/>
                    <a:pt x="529" y="109"/>
                    <a:pt x="529" y="109"/>
                  </a:cubicBezTo>
                  <a:cubicBezTo>
                    <a:pt x="529" y="109"/>
                    <a:pt x="529" y="109"/>
                    <a:pt x="529" y="109"/>
                  </a:cubicBezTo>
                  <a:cubicBezTo>
                    <a:pt x="544" y="88"/>
                    <a:pt x="544" y="88"/>
                    <a:pt x="544" y="88"/>
                  </a:cubicBezTo>
                  <a:cubicBezTo>
                    <a:pt x="553" y="84"/>
                    <a:pt x="553" y="84"/>
                    <a:pt x="553" y="84"/>
                  </a:cubicBezTo>
                  <a:cubicBezTo>
                    <a:pt x="553" y="84"/>
                    <a:pt x="553" y="84"/>
                    <a:pt x="553" y="83"/>
                  </a:cubicBezTo>
                  <a:cubicBezTo>
                    <a:pt x="553" y="80"/>
                    <a:pt x="553" y="80"/>
                    <a:pt x="553" y="80"/>
                  </a:cubicBezTo>
                  <a:cubicBezTo>
                    <a:pt x="557" y="80"/>
                    <a:pt x="557" y="80"/>
                    <a:pt x="557" y="80"/>
                  </a:cubicBezTo>
                  <a:cubicBezTo>
                    <a:pt x="557" y="79"/>
                    <a:pt x="557" y="79"/>
                    <a:pt x="557" y="79"/>
                  </a:cubicBezTo>
                  <a:cubicBezTo>
                    <a:pt x="557" y="79"/>
                    <a:pt x="557" y="79"/>
                    <a:pt x="557" y="79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62" y="74"/>
                    <a:pt x="562" y="74"/>
                    <a:pt x="562" y="74"/>
                  </a:cubicBezTo>
                  <a:cubicBezTo>
                    <a:pt x="566" y="68"/>
                    <a:pt x="566" y="68"/>
                    <a:pt x="566" y="68"/>
                  </a:cubicBezTo>
                  <a:cubicBezTo>
                    <a:pt x="566" y="68"/>
                    <a:pt x="566" y="68"/>
                    <a:pt x="566" y="68"/>
                  </a:cubicBezTo>
                  <a:cubicBezTo>
                    <a:pt x="565" y="63"/>
                    <a:pt x="565" y="63"/>
                    <a:pt x="565" y="63"/>
                  </a:cubicBezTo>
                  <a:cubicBezTo>
                    <a:pt x="566" y="62"/>
                    <a:pt x="566" y="62"/>
                    <a:pt x="566" y="62"/>
                  </a:cubicBezTo>
                  <a:cubicBezTo>
                    <a:pt x="566" y="62"/>
                    <a:pt x="566" y="62"/>
                    <a:pt x="566" y="62"/>
                  </a:cubicBezTo>
                  <a:cubicBezTo>
                    <a:pt x="566" y="61"/>
                    <a:pt x="566" y="61"/>
                    <a:pt x="566" y="61"/>
                  </a:cubicBezTo>
                  <a:cubicBezTo>
                    <a:pt x="561" y="60"/>
                    <a:pt x="561" y="60"/>
                    <a:pt x="561" y="60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3" y="60"/>
                    <a:pt x="563" y="60"/>
                    <a:pt x="563" y="60"/>
                  </a:cubicBezTo>
                  <a:cubicBezTo>
                    <a:pt x="563" y="60"/>
                    <a:pt x="563" y="60"/>
                    <a:pt x="564" y="60"/>
                  </a:cubicBezTo>
                  <a:cubicBezTo>
                    <a:pt x="564" y="60"/>
                    <a:pt x="564" y="60"/>
                    <a:pt x="564" y="60"/>
                  </a:cubicBezTo>
                  <a:cubicBezTo>
                    <a:pt x="564" y="60"/>
                    <a:pt x="564" y="60"/>
                    <a:pt x="564" y="60"/>
                  </a:cubicBezTo>
                  <a:cubicBezTo>
                    <a:pt x="567" y="54"/>
                    <a:pt x="567" y="54"/>
                    <a:pt x="567" y="54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5" y="51"/>
                    <a:pt x="565" y="51"/>
                    <a:pt x="565" y="51"/>
                  </a:cubicBezTo>
                  <a:cubicBezTo>
                    <a:pt x="562" y="43"/>
                    <a:pt x="562" y="43"/>
                    <a:pt x="562" y="43"/>
                  </a:cubicBezTo>
                  <a:cubicBezTo>
                    <a:pt x="562" y="43"/>
                    <a:pt x="562" y="42"/>
                    <a:pt x="562" y="42"/>
                  </a:cubicBezTo>
                  <a:cubicBezTo>
                    <a:pt x="562" y="42"/>
                    <a:pt x="562" y="42"/>
                    <a:pt x="562" y="42"/>
                  </a:cubicBezTo>
                  <a:cubicBezTo>
                    <a:pt x="561" y="42"/>
                    <a:pt x="561" y="42"/>
                    <a:pt x="561" y="43"/>
                  </a:cubicBezTo>
                  <a:cubicBezTo>
                    <a:pt x="560" y="46"/>
                    <a:pt x="560" y="46"/>
                    <a:pt x="560" y="46"/>
                  </a:cubicBezTo>
                  <a:cubicBezTo>
                    <a:pt x="558" y="43"/>
                    <a:pt x="558" y="43"/>
                    <a:pt x="558" y="43"/>
                  </a:cubicBezTo>
                  <a:cubicBezTo>
                    <a:pt x="559" y="41"/>
                    <a:pt x="559" y="41"/>
                    <a:pt x="559" y="41"/>
                  </a:cubicBezTo>
                  <a:cubicBezTo>
                    <a:pt x="559" y="40"/>
                    <a:pt x="559" y="40"/>
                    <a:pt x="559" y="40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8" y="29"/>
                    <a:pt x="548" y="29"/>
                    <a:pt x="548" y="29"/>
                  </a:cubicBezTo>
                  <a:cubicBezTo>
                    <a:pt x="548" y="29"/>
                    <a:pt x="529" y="28"/>
                    <a:pt x="529" y="28"/>
                  </a:cubicBezTo>
                  <a:cubicBezTo>
                    <a:pt x="529" y="28"/>
                    <a:pt x="529" y="28"/>
                    <a:pt x="529" y="28"/>
                  </a:cubicBezTo>
                  <a:cubicBezTo>
                    <a:pt x="524" y="36"/>
                    <a:pt x="524" y="36"/>
                    <a:pt x="524" y="36"/>
                  </a:cubicBezTo>
                  <a:cubicBezTo>
                    <a:pt x="517" y="36"/>
                    <a:pt x="517" y="36"/>
                    <a:pt x="517" y="36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24" y="24"/>
                    <a:pt x="524" y="24"/>
                    <a:pt x="524" y="24"/>
                  </a:cubicBezTo>
                  <a:cubicBezTo>
                    <a:pt x="524" y="22"/>
                    <a:pt x="524" y="22"/>
                    <a:pt x="524" y="22"/>
                  </a:cubicBezTo>
                  <a:cubicBezTo>
                    <a:pt x="524" y="21"/>
                    <a:pt x="523" y="21"/>
                    <a:pt x="523" y="21"/>
                  </a:cubicBezTo>
                  <a:cubicBezTo>
                    <a:pt x="513" y="20"/>
                    <a:pt x="513" y="20"/>
                    <a:pt x="513" y="20"/>
                  </a:cubicBezTo>
                  <a:cubicBezTo>
                    <a:pt x="514" y="17"/>
                    <a:pt x="514" y="17"/>
                    <a:pt x="514" y="17"/>
                  </a:cubicBezTo>
                  <a:cubicBezTo>
                    <a:pt x="514" y="17"/>
                    <a:pt x="514" y="17"/>
                    <a:pt x="513" y="17"/>
                  </a:cubicBezTo>
                  <a:cubicBezTo>
                    <a:pt x="513" y="17"/>
                    <a:pt x="513" y="17"/>
                    <a:pt x="513" y="17"/>
                  </a:cubicBezTo>
                  <a:cubicBezTo>
                    <a:pt x="513" y="17"/>
                    <a:pt x="513" y="17"/>
                    <a:pt x="513" y="17"/>
                  </a:cubicBezTo>
                  <a:cubicBezTo>
                    <a:pt x="506" y="21"/>
                    <a:pt x="506" y="21"/>
                    <a:pt x="506" y="21"/>
                  </a:cubicBezTo>
                  <a:cubicBezTo>
                    <a:pt x="516" y="12"/>
                    <a:pt x="516" y="12"/>
                    <a:pt x="516" y="12"/>
                  </a:cubicBezTo>
                  <a:cubicBezTo>
                    <a:pt x="516" y="12"/>
                    <a:pt x="516" y="11"/>
                    <a:pt x="516" y="11"/>
                  </a:cubicBezTo>
                  <a:cubicBezTo>
                    <a:pt x="514" y="5"/>
                    <a:pt x="514" y="5"/>
                    <a:pt x="514" y="5"/>
                  </a:cubicBezTo>
                  <a:cubicBezTo>
                    <a:pt x="514" y="5"/>
                    <a:pt x="514" y="5"/>
                    <a:pt x="513" y="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495" y="3"/>
                    <a:pt x="495" y="3"/>
                    <a:pt x="495" y="3"/>
                  </a:cubicBezTo>
                  <a:cubicBezTo>
                    <a:pt x="484" y="19"/>
                    <a:pt x="484" y="19"/>
                    <a:pt x="484" y="19"/>
                  </a:cubicBezTo>
                  <a:cubicBezTo>
                    <a:pt x="481" y="26"/>
                    <a:pt x="481" y="26"/>
                    <a:pt x="481" y="26"/>
                  </a:cubicBezTo>
                  <a:cubicBezTo>
                    <a:pt x="481" y="26"/>
                    <a:pt x="481" y="26"/>
                    <a:pt x="481" y="26"/>
                  </a:cubicBezTo>
                  <a:cubicBezTo>
                    <a:pt x="484" y="30"/>
                    <a:pt x="484" y="30"/>
                    <a:pt x="484" y="30"/>
                  </a:cubicBezTo>
                  <a:cubicBezTo>
                    <a:pt x="483" y="30"/>
                    <a:pt x="483" y="30"/>
                    <a:pt x="483" y="30"/>
                  </a:cubicBezTo>
                  <a:cubicBezTo>
                    <a:pt x="483" y="30"/>
                    <a:pt x="483" y="30"/>
                    <a:pt x="483" y="30"/>
                  </a:cubicBezTo>
                  <a:cubicBezTo>
                    <a:pt x="483" y="30"/>
                    <a:pt x="483" y="30"/>
                    <a:pt x="483" y="30"/>
                  </a:cubicBezTo>
                  <a:cubicBezTo>
                    <a:pt x="483" y="30"/>
                    <a:pt x="483" y="30"/>
                    <a:pt x="483" y="31"/>
                  </a:cubicBezTo>
                  <a:cubicBezTo>
                    <a:pt x="483" y="34"/>
                    <a:pt x="483" y="34"/>
                    <a:pt x="483" y="34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3" y="48"/>
                    <a:pt x="473" y="48"/>
                    <a:pt x="473" y="48"/>
                  </a:cubicBezTo>
                  <a:cubicBezTo>
                    <a:pt x="467" y="42"/>
                    <a:pt x="467" y="42"/>
                    <a:pt x="467" y="4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0" y="46"/>
                    <a:pt x="460" y="46"/>
                    <a:pt x="460" y="46"/>
                  </a:cubicBezTo>
                  <a:cubicBezTo>
                    <a:pt x="460" y="47"/>
                    <a:pt x="460" y="47"/>
                    <a:pt x="460" y="47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54" y="52"/>
                    <a:pt x="454" y="52"/>
                    <a:pt x="454" y="52"/>
                  </a:cubicBezTo>
                  <a:cubicBezTo>
                    <a:pt x="454" y="50"/>
                    <a:pt x="454" y="50"/>
                    <a:pt x="454" y="50"/>
                  </a:cubicBezTo>
                  <a:cubicBezTo>
                    <a:pt x="454" y="50"/>
                    <a:pt x="454" y="49"/>
                    <a:pt x="454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0" y="47"/>
                    <a:pt x="450" y="47"/>
                    <a:pt x="450" y="47"/>
                  </a:cubicBezTo>
                  <a:cubicBezTo>
                    <a:pt x="451" y="46"/>
                    <a:pt x="450" y="46"/>
                    <a:pt x="450" y="46"/>
                  </a:cubicBezTo>
                  <a:cubicBezTo>
                    <a:pt x="448" y="45"/>
                    <a:pt x="448" y="45"/>
                    <a:pt x="448" y="45"/>
                  </a:cubicBezTo>
                  <a:cubicBezTo>
                    <a:pt x="448" y="45"/>
                    <a:pt x="448" y="45"/>
                    <a:pt x="448" y="45"/>
                  </a:cubicBezTo>
                  <a:cubicBezTo>
                    <a:pt x="448" y="45"/>
                    <a:pt x="429" y="47"/>
                    <a:pt x="429" y="47"/>
                  </a:cubicBezTo>
                  <a:cubicBezTo>
                    <a:pt x="429" y="47"/>
                    <a:pt x="429" y="48"/>
                    <a:pt x="429" y="48"/>
                  </a:cubicBezTo>
                  <a:cubicBezTo>
                    <a:pt x="429" y="50"/>
                    <a:pt x="429" y="50"/>
                    <a:pt x="429" y="50"/>
                  </a:cubicBezTo>
                  <a:cubicBezTo>
                    <a:pt x="429" y="50"/>
                    <a:pt x="429" y="51"/>
                    <a:pt x="429" y="51"/>
                  </a:cubicBezTo>
                  <a:cubicBezTo>
                    <a:pt x="429" y="51"/>
                    <a:pt x="429" y="51"/>
                    <a:pt x="429" y="51"/>
                  </a:cubicBezTo>
                  <a:cubicBezTo>
                    <a:pt x="429" y="51"/>
                    <a:pt x="433" y="50"/>
                    <a:pt x="433" y="50"/>
                  </a:cubicBezTo>
                  <a:cubicBezTo>
                    <a:pt x="432" y="53"/>
                    <a:pt x="432" y="53"/>
                    <a:pt x="432" y="53"/>
                  </a:cubicBezTo>
                  <a:cubicBezTo>
                    <a:pt x="405" y="62"/>
                    <a:pt x="405" y="62"/>
                    <a:pt x="405" y="6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90" y="72"/>
                    <a:pt x="390" y="72"/>
                    <a:pt x="390" y="72"/>
                  </a:cubicBezTo>
                  <a:cubicBezTo>
                    <a:pt x="390" y="72"/>
                    <a:pt x="390" y="72"/>
                    <a:pt x="390" y="73"/>
                  </a:cubicBezTo>
                  <a:cubicBezTo>
                    <a:pt x="395" y="75"/>
                    <a:pt x="395" y="75"/>
                    <a:pt x="395" y="75"/>
                  </a:cubicBezTo>
                  <a:cubicBezTo>
                    <a:pt x="392" y="76"/>
                    <a:pt x="392" y="76"/>
                    <a:pt x="392" y="76"/>
                  </a:cubicBezTo>
                  <a:cubicBezTo>
                    <a:pt x="392" y="76"/>
                    <a:pt x="392" y="76"/>
                    <a:pt x="392" y="76"/>
                  </a:cubicBezTo>
                  <a:cubicBezTo>
                    <a:pt x="389" y="83"/>
                    <a:pt x="389" y="83"/>
                    <a:pt x="389" y="83"/>
                  </a:cubicBezTo>
                  <a:cubicBezTo>
                    <a:pt x="384" y="79"/>
                    <a:pt x="384" y="79"/>
                    <a:pt x="384" y="79"/>
                  </a:cubicBezTo>
                  <a:cubicBezTo>
                    <a:pt x="384" y="79"/>
                    <a:pt x="384" y="79"/>
                    <a:pt x="384" y="79"/>
                  </a:cubicBezTo>
                  <a:cubicBezTo>
                    <a:pt x="384" y="79"/>
                    <a:pt x="384" y="79"/>
                    <a:pt x="384" y="79"/>
                  </a:cubicBezTo>
                  <a:cubicBezTo>
                    <a:pt x="384" y="79"/>
                    <a:pt x="384" y="79"/>
                    <a:pt x="384" y="79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8" y="86"/>
                    <a:pt x="388" y="86"/>
                    <a:pt x="388" y="86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90" y="98"/>
                    <a:pt x="390" y="98"/>
                    <a:pt x="390" y="98"/>
                  </a:cubicBezTo>
                  <a:cubicBezTo>
                    <a:pt x="388" y="98"/>
                    <a:pt x="388" y="98"/>
                    <a:pt x="388" y="98"/>
                  </a:cubicBezTo>
                  <a:cubicBezTo>
                    <a:pt x="388" y="98"/>
                    <a:pt x="388" y="99"/>
                    <a:pt x="388" y="99"/>
                  </a:cubicBezTo>
                  <a:cubicBezTo>
                    <a:pt x="389" y="102"/>
                    <a:pt x="389" y="102"/>
                    <a:pt x="389" y="102"/>
                  </a:cubicBezTo>
                  <a:cubicBezTo>
                    <a:pt x="352" y="108"/>
                    <a:pt x="352" y="108"/>
                    <a:pt x="352" y="108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50" y="112"/>
                    <a:pt x="350" y="112"/>
                    <a:pt x="350" y="112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7" y="115"/>
                    <a:pt x="347" y="115"/>
                    <a:pt x="347" y="116"/>
                  </a:cubicBezTo>
                  <a:cubicBezTo>
                    <a:pt x="349" y="116"/>
                    <a:pt x="349" y="116"/>
                    <a:pt x="349" y="116"/>
                  </a:cubicBezTo>
                  <a:cubicBezTo>
                    <a:pt x="347" y="118"/>
                    <a:pt x="347" y="118"/>
                    <a:pt x="347" y="118"/>
                  </a:cubicBezTo>
                  <a:cubicBezTo>
                    <a:pt x="347" y="118"/>
                    <a:pt x="347" y="119"/>
                    <a:pt x="347" y="119"/>
                  </a:cubicBezTo>
                  <a:cubicBezTo>
                    <a:pt x="352" y="125"/>
                    <a:pt x="352" y="125"/>
                    <a:pt x="352" y="125"/>
                  </a:cubicBezTo>
                  <a:cubicBezTo>
                    <a:pt x="351" y="129"/>
                    <a:pt x="351" y="129"/>
                    <a:pt x="351" y="129"/>
                  </a:cubicBezTo>
                  <a:cubicBezTo>
                    <a:pt x="352" y="134"/>
                    <a:pt x="352" y="134"/>
                    <a:pt x="352" y="134"/>
                  </a:cubicBezTo>
                  <a:cubicBezTo>
                    <a:pt x="352" y="135"/>
                    <a:pt x="352" y="135"/>
                    <a:pt x="352" y="135"/>
                  </a:cubicBezTo>
                  <a:cubicBezTo>
                    <a:pt x="360" y="139"/>
                    <a:pt x="360" y="139"/>
                    <a:pt x="360" y="139"/>
                  </a:cubicBezTo>
                  <a:cubicBezTo>
                    <a:pt x="361" y="141"/>
                    <a:pt x="361" y="141"/>
                    <a:pt x="361" y="141"/>
                  </a:cubicBezTo>
                  <a:cubicBezTo>
                    <a:pt x="360" y="143"/>
                    <a:pt x="360" y="143"/>
                    <a:pt x="360" y="143"/>
                  </a:cubicBezTo>
                  <a:cubicBezTo>
                    <a:pt x="360" y="143"/>
                    <a:pt x="360" y="143"/>
                    <a:pt x="360" y="143"/>
                  </a:cubicBezTo>
                  <a:cubicBezTo>
                    <a:pt x="368" y="148"/>
                    <a:pt x="368" y="148"/>
                    <a:pt x="368" y="148"/>
                  </a:cubicBezTo>
                  <a:cubicBezTo>
                    <a:pt x="369" y="152"/>
                    <a:pt x="369" y="152"/>
                    <a:pt x="369" y="152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9" y="171"/>
                    <a:pt x="369" y="171"/>
                    <a:pt x="369" y="171"/>
                  </a:cubicBezTo>
                  <a:cubicBezTo>
                    <a:pt x="369" y="177"/>
                    <a:pt x="369" y="177"/>
                    <a:pt x="369" y="177"/>
                  </a:cubicBezTo>
                  <a:cubicBezTo>
                    <a:pt x="366" y="178"/>
                    <a:pt x="366" y="178"/>
                    <a:pt x="366" y="178"/>
                  </a:cubicBezTo>
                  <a:cubicBezTo>
                    <a:pt x="366" y="178"/>
                    <a:pt x="366" y="179"/>
                    <a:pt x="366" y="179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1" y="179"/>
                    <a:pt x="361" y="179"/>
                    <a:pt x="361" y="179"/>
                  </a:cubicBezTo>
                  <a:cubicBezTo>
                    <a:pt x="361" y="170"/>
                    <a:pt x="361" y="170"/>
                    <a:pt x="361" y="170"/>
                  </a:cubicBezTo>
                  <a:cubicBezTo>
                    <a:pt x="361" y="161"/>
                    <a:pt x="361" y="161"/>
                    <a:pt x="361" y="161"/>
                  </a:cubicBezTo>
                  <a:cubicBezTo>
                    <a:pt x="366" y="157"/>
                    <a:pt x="366" y="157"/>
                    <a:pt x="366" y="157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56" y="149"/>
                    <a:pt x="356" y="149"/>
                    <a:pt x="356" y="149"/>
                  </a:cubicBezTo>
                  <a:cubicBezTo>
                    <a:pt x="351" y="143"/>
                    <a:pt x="351" y="143"/>
                    <a:pt x="351" y="143"/>
                  </a:cubicBezTo>
                  <a:cubicBezTo>
                    <a:pt x="341" y="136"/>
                    <a:pt x="341" y="136"/>
                    <a:pt x="341" y="136"/>
                  </a:cubicBezTo>
                  <a:cubicBezTo>
                    <a:pt x="341" y="136"/>
                    <a:pt x="341" y="136"/>
                    <a:pt x="341" y="136"/>
                  </a:cubicBezTo>
                  <a:cubicBezTo>
                    <a:pt x="341" y="136"/>
                    <a:pt x="341" y="136"/>
                    <a:pt x="341" y="136"/>
                  </a:cubicBezTo>
                  <a:cubicBezTo>
                    <a:pt x="329" y="140"/>
                    <a:pt x="329" y="140"/>
                    <a:pt x="329" y="140"/>
                  </a:cubicBezTo>
                  <a:cubicBezTo>
                    <a:pt x="329" y="140"/>
                    <a:pt x="329" y="140"/>
                    <a:pt x="329" y="140"/>
                  </a:cubicBezTo>
                  <a:cubicBezTo>
                    <a:pt x="328" y="143"/>
                    <a:pt x="328" y="143"/>
                    <a:pt x="328" y="143"/>
                  </a:cubicBezTo>
                  <a:cubicBezTo>
                    <a:pt x="328" y="143"/>
                    <a:pt x="328" y="143"/>
                    <a:pt x="329" y="143"/>
                  </a:cubicBezTo>
                  <a:cubicBezTo>
                    <a:pt x="332" y="144"/>
                    <a:pt x="332" y="144"/>
                    <a:pt x="332" y="144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5" y="150"/>
                    <a:pt x="325" y="150"/>
                    <a:pt x="325" y="150"/>
                  </a:cubicBezTo>
                  <a:cubicBezTo>
                    <a:pt x="322" y="145"/>
                    <a:pt x="322" y="145"/>
                    <a:pt x="322" y="145"/>
                  </a:cubicBezTo>
                  <a:cubicBezTo>
                    <a:pt x="322" y="145"/>
                    <a:pt x="322" y="145"/>
                    <a:pt x="322" y="145"/>
                  </a:cubicBezTo>
                  <a:cubicBezTo>
                    <a:pt x="322" y="145"/>
                    <a:pt x="322" y="145"/>
                    <a:pt x="322" y="145"/>
                  </a:cubicBezTo>
                  <a:cubicBezTo>
                    <a:pt x="322" y="145"/>
                    <a:pt x="322" y="145"/>
                    <a:pt x="322" y="145"/>
                  </a:cubicBezTo>
                  <a:cubicBezTo>
                    <a:pt x="319" y="146"/>
                    <a:pt x="319" y="146"/>
                    <a:pt x="319" y="146"/>
                  </a:cubicBezTo>
                  <a:cubicBezTo>
                    <a:pt x="319" y="146"/>
                    <a:pt x="319" y="146"/>
                    <a:pt x="319" y="146"/>
                  </a:cubicBezTo>
                  <a:cubicBezTo>
                    <a:pt x="321" y="153"/>
                    <a:pt x="321" y="153"/>
                    <a:pt x="321" y="153"/>
                  </a:cubicBezTo>
                  <a:cubicBezTo>
                    <a:pt x="329" y="159"/>
                    <a:pt x="329" y="159"/>
                    <a:pt x="329" y="159"/>
                  </a:cubicBezTo>
                  <a:cubicBezTo>
                    <a:pt x="329" y="159"/>
                    <a:pt x="329" y="159"/>
                    <a:pt x="329" y="159"/>
                  </a:cubicBezTo>
                  <a:cubicBezTo>
                    <a:pt x="329" y="159"/>
                    <a:pt x="330" y="159"/>
                    <a:pt x="330" y="159"/>
                  </a:cubicBezTo>
                  <a:cubicBezTo>
                    <a:pt x="332" y="158"/>
                    <a:pt x="332" y="158"/>
                    <a:pt x="332" y="158"/>
                  </a:cubicBezTo>
                  <a:cubicBezTo>
                    <a:pt x="335" y="165"/>
                    <a:pt x="335" y="165"/>
                    <a:pt x="335" y="165"/>
                  </a:cubicBezTo>
                  <a:cubicBezTo>
                    <a:pt x="316" y="157"/>
                    <a:pt x="316" y="157"/>
                    <a:pt x="316" y="157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16" y="156"/>
                    <a:pt x="316" y="156"/>
                    <a:pt x="316" y="156"/>
                  </a:cubicBezTo>
                  <a:cubicBezTo>
                    <a:pt x="316" y="156"/>
                    <a:pt x="317" y="155"/>
                    <a:pt x="317" y="155"/>
                  </a:cubicBezTo>
                  <a:cubicBezTo>
                    <a:pt x="316" y="152"/>
                    <a:pt x="316" y="152"/>
                    <a:pt x="316" y="152"/>
                  </a:cubicBezTo>
                  <a:cubicBezTo>
                    <a:pt x="314" y="144"/>
                    <a:pt x="314" y="144"/>
                    <a:pt x="314" y="144"/>
                  </a:cubicBezTo>
                  <a:cubicBezTo>
                    <a:pt x="317" y="138"/>
                    <a:pt x="317" y="138"/>
                    <a:pt x="317" y="138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7" y="133"/>
                    <a:pt x="317" y="133"/>
                    <a:pt x="317" y="133"/>
                  </a:cubicBezTo>
                  <a:cubicBezTo>
                    <a:pt x="317" y="133"/>
                    <a:pt x="317" y="132"/>
                    <a:pt x="317" y="132"/>
                  </a:cubicBezTo>
                  <a:cubicBezTo>
                    <a:pt x="313" y="125"/>
                    <a:pt x="313" y="125"/>
                    <a:pt x="313" y="125"/>
                  </a:cubicBezTo>
                  <a:cubicBezTo>
                    <a:pt x="313" y="125"/>
                    <a:pt x="313" y="125"/>
                    <a:pt x="313" y="125"/>
                  </a:cubicBezTo>
                  <a:cubicBezTo>
                    <a:pt x="313" y="125"/>
                    <a:pt x="313" y="125"/>
                    <a:pt x="313" y="125"/>
                  </a:cubicBezTo>
                  <a:cubicBezTo>
                    <a:pt x="311" y="126"/>
                    <a:pt x="311" y="126"/>
                    <a:pt x="311" y="126"/>
                  </a:cubicBezTo>
                  <a:cubicBezTo>
                    <a:pt x="311" y="126"/>
                    <a:pt x="311" y="126"/>
                    <a:pt x="311" y="126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02" y="147"/>
                    <a:pt x="302" y="147"/>
                    <a:pt x="302" y="147"/>
                  </a:cubicBezTo>
                  <a:cubicBezTo>
                    <a:pt x="300" y="153"/>
                    <a:pt x="300" y="153"/>
                    <a:pt x="300" y="153"/>
                  </a:cubicBezTo>
                  <a:cubicBezTo>
                    <a:pt x="300" y="154"/>
                    <a:pt x="300" y="154"/>
                    <a:pt x="300" y="154"/>
                  </a:cubicBezTo>
                  <a:cubicBezTo>
                    <a:pt x="308" y="171"/>
                    <a:pt x="308" y="171"/>
                    <a:pt x="308" y="17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06" y="194"/>
                    <a:pt x="306" y="194"/>
                    <a:pt x="306" y="194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4" y="199"/>
                    <a:pt x="305" y="199"/>
                    <a:pt x="305" y="199"/>
                  </a:cubicBezTo>
                  <a:cubicBezTo>
                    <a:pt x="313" y="202"/>
                    <a:pt x="313" y="202"/>
                    <a:pt x="313" y="202"/>
                  </a:cubicBezTo>
                  <a:cubicBezTo>
                    <a:pt x="313" y="202"/>
                    <a:pt x="313" y="202"/>
                    <a:pt x="313" y="202"/>
                  </a:cubicBezTo>
                  <a:cubicBezTo>
                    <a:pt x="314" y="202"/>
                    <a:pt x="314" y="202"/>
                    <a:pt x="314" y="202"/>
                  </a:cubicBezTo>
                  <a:cubicBezTo>
                    <a:pt x="320" y="199"/>
                    <a:pt x="320" y="199"/>
                    <a:pt x="320" y="199"/>
                  </a:cubicBezTo>
                  <a:cubicBezTo>
                    <a:pt x="330" y="205"/>
                    <a:pt x="330" y="205"/>
                    <a:pt x="330" y="205"/>
                  </a:cubicBezTo>
                  <a:cubicBezTo>
                    <a:pt x="333" y="215"/>
                    <a:pt x="333" y="215"/>
                    <a:pt x="333" y="215"/>
                  </a:cubicBezTo>
                  <a:cubicBezTo>
                    <a:pt x="329" y="218"/>
                    <a:pt x="329" y="218"/>
                    <a:pt x="329" y="218"/>
                  </a:cubicBezTo>
                  <a:cubicBezTo>
                    <a:pt x="329" y="218"/>
                    <a:pt x="329" y="218"/>
                    <a:pt x="329" y="218"/>
                  </a:cubicBezTo>
                  <a:cubicBezTo>
                    <a:pt x="329" y="224"/>
                    <a:pt x="329" y="224"/>
                    <a:pt x="329" y="224"/>
                  </a:cubicBezTo>
                  <a:cubicBezTo>
                    <a:pt x="329" y="225"/>
                    <a:pt x="329" y="225"/>
                    <a:pt x="329" y="225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31" y="228"/>
                    <a:pt x="331" y="228"/>
                    <a:pt x="331" y="228"/>
                  </a:cubicBezTo>
                  <a:cubicBezTo>
                    <a:pt x="328" y="225"/>
                    <a:pt x="328" y="225"/>
                    <a:pt x="328" y="225"/>
                  </a:cubicBezTo>
                  <a:cubicBezTo>
                    <a:pt x="329" y="217"/>
                    <a:pt x="329" y="217"/>
                    <a:pt x="329" y="217"/>
                  </a:cubicBezTo>
                  <a:cubicBezTo>
                    <a:pt x="329" y="217"/>
                    <a:pt x="329" y="217"/>
                    <a:pt x="329" y="217"/>
                  </a:cubicBezTo>
                  <a:cubicBezTo>
                    <a:pt x="328" y="215"/>
                    <a:pt x="328" y="215"/>
                    <a:pt x="328" y="215"/>
                  </a:cubicBezTo>
                  <a:cubicBezTo>
                    <a:pt x="328" y="212"/>
                    <a:pt x="328" y="212"/>
                    <a:pt x="328" y="212"/>
                  </a:cubicBezTo>
                  <a:cubicBezTo>
                    <a:pt x="328" y="212"/>
                    <a:pt x="328" y="212"/>
                    <a:pt x="328" y="212"/>
                  </a:cubicBezTo>
                  <a:cubicBezTo>
                    <a:pt x="325" y="208"/>
                    <a:pt x="325" y="208"/>
                    <a:pt x="325" y="208"/>
                  </a:cubicBezTo>
                  <a:cubicBezTo>
                    <a:pt x="323" y="203"/>
                    <a:pt x="323" y="203"/>
                    <a:pt x="323" y="203"/>
                  </a:cubicBezTo>
                  <a:cubicBezTo>
                    <a:pt x="323" y="203"/>
                    <a:pt x="323" y="203"/>
                    <a:pt x="323" y="203"/>
                  </a:cubicBezTo>
                  <a:cubicBezTo>
                    <a:pt x="323" y="203"/>
                    <a:pt x="323" y="203"/>
                    <a:pt x="323" y="203"/>
                  </a:cubicBezTo>
                  <a:cubicBezTo>
                    <a:pt x="323" y="203"/>
                    <a:pt x="323" y="203"/>
                    <a:pt x="323" y="203"/>
                  </a:cubicBezTo>
                  <a:cubicBezTo>
                    <a:pt x="310" y="207"/>
                    <a:pt x="310" y="207"/>
                    <a:pt x="310" y="207"/>
                  </a:cubicBezTo>
                  <a:cubicBezTo>
                    <a:pt x="310" y="207"/>
                    <a:pt x="310" y="207"/>
                    <a:pt x="309" y="207"/>
                  </a:cubicBezTo>
                  <a:cubicBezTo>
                    <a:pt x="308" y="214"/>
                    <a:pt x="308" y="214"/>
                    <a:pt x="308" y="214"/>
                  </a:cubicBezTo>
                  <a:cubicBezTo>
                    <a:pt x="311" y="220"/>
                    <a:pt x="311" y="220"/>
                    <a:pt x="311" y="220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295" y="244"/>
                    <a:pt x="295" y="244"/>
                    <a:pt x="295" y="244"/>
                  </a:cubicBezTo>
                  <a:cubicBezTo>
                    <a:pt x="295" y="244"/>
                    <a:pt x="295" y="244"/>
                    <a:pt x="295" y="244"/>
                  </a:cubicBezTo>
                  <a:cubicBezTo>
                    <a:pt x="295" y="249"/>
                    <a:pt x="295" y="249"/>
                    <a:pt x="295" y="249"/>
                  </a:cubicBezTo>
                  <a:cubicBezTo>
                    <a:pt x="294" y="250"/>
                    <a:pt x="294" y="250"/>
                    <a:pt x="294" y="250"/>
                  </a:cubicBezTo>
                  <a:cubicBezTo>
                    <a:pt x="281" y="248"/>
                    <a:pt x="281" y="248"/>
                    <a:pt x="281" y="248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80" y="242"/>
                    <a:pt x="280" y="242"/>
                    <a:pt x="280" y="242"/>
                  </a:cubicBezTo>
                  <a:cubicBezTo>
                    <a:pt x="284" y="242"/>
                    <a:pt x="284" y="242"/>
                    <a:pt x="284" y="242"/>
                  </a:cubicBezTo>
                  <a:cubicBezTo>
                    <a:pt x="293" y="238"/>
                    <a:pt x="293" y="238"/>
                    <a:pt x="293" y="238"/>
                  </a:cubicBezTo>
                  <a:cubicBezTo>
                    <a:pt x="293" y="238"/>
                    <a:pt x="293" y="238"/>
                    <a:pt x="293" y="238"/>
                  </a:cubicBezTo>
                  <a:cubicBezTo>
                    <a:pt x="293" y="238"/>
                    <a:pt x="293" y="238"/>
                    <a:pt x="293" y="238"/>
                  </a:cubicBezTo>
                  <a:cubicBezTo>
                    <a:pt x="290" y="235"/>
                    <a:pt x="290" y="235"/>
                    <a:pt x="290" y="235"/>
                  </a:cubicBezTo>
                  <a:cubicBezTo>
                    <a:pt x="290" y="235"/>
                    <a:pt x="294" y="235"/>
                    <a:pt x="294" y="235"/>
                  </a:cubicBezTo>
                  <a:cubicBezTo>
                    <a:pt x="294" y="235"/>
                    <a:pt x="295" y="235"/>
                    <a:pt x="295" y="235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300" y="226"/>
                    <a:pt x="300" y="226"/>
                    <a:pt x="300" y="226"/>
                  </a:cubicBezTo>
                  <a:cubicBezTo>
                    <a:pt x="301" y="226"/>
                    <a:pt x="301" y="225"/>
                    <a:pt x="301" y="225"/>
                  </a:cubicBezTo>
                  <a:cubicBezTo>
                    <a:pt x="301" y="218"/>
                    <a:pt x="301" y="218"/>
                    <a:pt x="301" y="218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3" y="210"/>
                    <a:pt x="303" y="210"/>
                    <a:pt x="303" y="210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9" y="167"/>
                    <a:pt x="299" y="167"/>
                    <a:pt x="299" y="167"/>
                  </a:cubicBezTo>
                  <a:cubicBezTo>
                    <a:pt x="297" y="160"/>
                    <a:pt x="297" y="160"/>
                    <a:pt x="297" y="160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28"/>
                    <a:pt x="297" y="128"/>
                    <a:pt x="297" y="128"/>
                  </a:cubicBezTo>
                  <a:cubicBezTo>
                    <a:pt x="297" y="128"/>
                    <a:pt x="297" y="128"/>
                    <a:pt x="297" y="128"/>
                  </a:cubicBezTo>
                  <a:cubicBezTo>
                    <a:pt x="276" y="123"/>
                    <a:pt x="276" y="123"/>
                    <a:pt x="276" y="123"/>
                  </a:cubicBezTo>
                  <a:cubicBezTo>
                    <a:pt x="276" y="123"/>
                    <a:pt x="276" y="123"/>
                    <a:pt x="276" y="123"/>
                  </a:cubicBezTo>
                  <a:cubicBezTo>
                    <a:pt x="276" y="123"/>
                    <a:pt x="276" y="124"/>
                    <a:pt x="276" y="124"/>
                  </a:cubicBezTo>
                  <a:cubicBezTo>
                    <a:pt x="273" y="131"/>
                    <a:pt x="273" y="131"/>
                    <a:pt x="273" y="131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59" y="159"/>
                    <a:pt x="259" y="159"/>
                    <a:pt x="259" y="159"/>
                  </a:cubicBezTo>
                  <a:cubicBezTo>
                    <a:pt x="258" y="163"/>
                    <a:pt x="258" y="163"/>
                    <a:pt x="258" y="163"/>
                  </a:cubicBezTo>
                  <a:cubicBezTo>
                    <a:pt x="258" y="164"/>
                    <a:pt x="258" y="164"/>
                    <a:pt x="258" y="164"/>
                  </a:cubicBezTo>
                  <a:cubicBezTo>
                    <a:pt x="258" y="164"/>
                    <a:pt x="258" y="164"/>
                    <a:pt x="259" y="164"/>
                  </a:cubicBezTo>
                  <a:cubicBezTo>
                    <a:pt x="261" y="164"/>
                    <a:pt x="261" y="164"/>
                    <a:pt x="261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58" y="169"/>
                    <a:pt x="258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63" y="171"/>
                    <a:pt x="263" y="171"/>
                    <a:pt x="263" y="171"/>
                  </a:cubicBezTo>
                  <a:cubicBezTo>
                    <a:pt x="262" y="179"/>
                    <a:pt x="262" y="179"/>
                    <a:pt x="262" y="179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0" y="183"/>
                    <a:pt x="260" y="183"/>
                    <a:pt x="260" y="183"/>
                  </a:cubicBezTo>
                  <a:cubicBezTo>
                    <a:pt x="260" y="183"/>
                    <a:pt x="260" y="183"/>
                    <a:pt x="260" y="183"/>
                  </a:cubicBezTo>
                  <a:cubicBezTo>
                    <a:pt x="260" y="191"/>
                    <a:pt x="260" y="191"/>
                    <a:pt x="260" y="191"/>
                  </a:cubicBezTo>
                  <a:cubicBezTo>
                    <a:pt x="260" y="191"/>
                    <a:pt x="260" y="192"/>
                    <a:pt x="260" y="192"/>
                  </a:cubicBezTo>
                  <a:cubicBezTo>
                    <a:pt x="268" y="194"/>
                    <a:pt x="268" y="194"/>
                    <a:pt x="268" y="194"/>
                  </a:cubicBezTo>
                  <a:cubicBezTo>
                    <a:pt x="267" y="196"/>
                    <a:pt x="267" y="196"/>
                    <a:pt x="267" y="196"/>
                  </a:cubicBezTo>
                  <a:cubicBezTo>
                    <a:pt x="270" y="203"/>
                    <a:pt x="270" y="203"/>
                    <a:pt x="270" y="203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61" y="206"/>
                    <a:pt x="261" y="206"/>
                    <a:pt x="261" y="206"/>
                  </a:cubicBezTo>
                  <a:cubicBezTo>
                    <a:pt x="242" y="192"/>
                    <a:pt x="242" y="192"/>
                    <a:pt x="242" y="192"/>
                  </a:cubicBezTo>
                  <a:cubicBezTo>
                    <a:pt x="223" y="187"/>
                    <a:pt x="223" y="187"/>
                    <a:pt x="223" y="187"/>
                  </a:cubicBezTo>
                  <a:cubicBezTo>
                    <a:pt x="223" y="187"/>
                    <a:pt x="223" y="187"/>
                    <a:pt x="223" y="187"/>
                  </a:cubicBezTo>
                  <a:cubicBezTo>
                    <a:pt x="223" y="187"/>
                    <a:pt x="223" y="187"/>
                    <a:pt x="223" y="187"/>
                  </a:cubicBezTo>
                  <a:cubicBezTo>
                    <a:pt x="217" y="191"/>
                    <a:pt x="217" y="191"/>
                    <a:pt x="217" y="191"/>
                  </a:cubicBezTo>
                  <a:cubicBezTo>
                    <a:pt x="217" y="191"/>
                    <a:pt x="217" y="191"/>
                    <a:pt x="217" y="191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0" y="204"/>
                    <a:pt x="220" y="204"/>
                    <a:pt x="220" y="204"/>
                  </a:cubicBezTo>
                  <a:cubicBezTo>
                    <a:pt x="214" y="208"/>
                    <a:pt x="214" y="208"/>
                    <a:pt x="214" y="208"/>
                  </a:cubicBezTo>
                  <a:cubicBezTo>
                    <a:pt x="214" y="208"/>
                    <a:pt x="214" y="208"/>
                    <a:pt x="214" y="208"/>
                  </a:cubicBezTo>
                  <a:cubicBezTo>
                    <a:pt x="215" y="212"/>
                    <a:pt x="215" y="212"/>
                    <a:pt x="215" y="212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0" y="212"/>
                    <a:pt x="210" y="212"/>
                    <a:pt x="210" y="212"/>
                  </a:cubicBezTo>
                  <a:cubicBezTo>
                    <a:pt x="212" y="208"/>
                    <a:pt x="212" y="208"/>
                    <a:pt x="212" y="208"/>
                  </a:cubicBezTo>
                  <a:cubicBezTo>
                    <a:pt x="212" y="208"/>
                    <a:pt x="212" y="208"/>
                    <a:pt x="212" y="208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7" y="202"/>
                    <a:pt x="207" y="202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85" y="210"/>
                    <a:pt x="185" y="210"/>
                  </a:cubicBezTo>
                  <a:cubicBezTo>
                    <a:pt x="185" y="210"/>
                    <a:pt x="185" y="210"/>
                    <a:pt x="185" y="210"/>
                  </a:cubicBezTo>
                  <a:cubicBezTo>
                    <a:pt x="180" y="217"/>
                    <a:pt x="180" y="217"/>
                    <a:pt x="180" y="217"/>
                  </a:cubicBezTo>
                  <a:cubicBezTo>
                    <a:pt x="176" y="215"/>
                    <a:pt x="176" y="215"/>
                    <a:pt x="176" y="215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6"/>
                    <a:pt x="175" y="206"/>
                    <a:pt x="175" y="206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180" y="203"/>
                    <a:pt x="180" y="203"/>
                    <a:pt x="180" y="203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72" y="205"/>
                    <a:pt x="172" y="205"/>
                    <a:pt x="172" y="205"/>
                  </a:cubicBezTo>
                  <a:cubicBezTo>
                    <a:pt x="172" y="205"/>
                    <a:pt x="172" y="205"/>
                    <a:pt x="172" y="205"/>
                  </a:cubicBezTo>
                  <a:cubicBezTo>
                    <a:pt x="171" y="207"/>
                    <a:pt x="171" y="207"/>
                    <a:pt x="171" y="207"/>
                  </a:cubicBezTo>
                  <a:cubicBezTo>
                    <a:pt x="171" y="209"/>
                    <a:pt x="171" y="209"/>
                    <a:pt x="171" y="209"/>
                  </a:cubicBezTo>
                  <a:cubicBezTo>
                    <a:pt x="170" y="209"/>
                    <a:pt x="170" y="209"/>
                    <a:pt x="170" y="209"/>
                  </a:cubicBezTo>
                  <a:cubicBezTo>
                    <a:pt x="168" y="207"/>
                    <a:pt x="168" y="207"/>
                    <a:pt x="168" y="207"/>
                  </a:cubicBezTo>
                  <a:cubicBezTo>
                    <a:pt x="168" y="207"/>
                    <a:pt x="168" y="207"/>
                    <a:pt x="168" y="207"/>
                  </a:cubicBezTo>
                  <a:cubicBezTo>
                    <a:pt x="168" y="207"/>
                    <a:pt x="168" y="207"/>
                    <a:pt x="168" y="207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14"/>
                    <a:pt x="166" y="214"/>
                    <a:pt x="166" y="214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34" y="234"/>
                    <a:pt x="134" y="234"/>
                    <a:pt x="134" y="234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28" y="243"/>
                    <a:pt x="128" y="243"/>
                    <a:pt x="128" y="243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39"/>
                    <a:pt x="127" y="239"/>
                    <a:pt x="127" y="239"/>
                  </a:cubicBezTo>
                  <a:cubicBezTo>
                    <a:pt x="127" y="239"/>
                    <a:pt x="124" y="240"/>
                    <a:pt x="124" y="24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3"/>
                    <a:pt x="128" y="223"/>
                  </a:cubicBezTo>
                  <a:cubicBezTo>
                    <a:pt x="127" y="217"/>
                    <a:pt x="127" y="217"/>
                    <a:pt x="127" y="217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06" y="208"/>
                    <a:pt x="106" y="208"/>
                    <a:pt x="106" y="208"/>
                  </a:cubicBezTo>
                  <a:cubicBezTo>
                    <a:pt x="106" y="208"/>
                    <a:pt x="106" y="208"/>
                    <a:pt x="106" y="208"/>
                  </a:cubicBezTo>
                  <a:cubicBezTo>
                    <a:pt x="106" y="208"/>
                    <a:pt x="106" y="208"/>
                    <a:pt x="106" y="208"/>
                  </a:cubicBezTo>
                  <a:cubicBezTo>
                    <a:pt x="106" y="208"/>
                    <a:pt x="106" y="209"/>
                    <a:pt x="106" y="209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1" y="225"/>
                    <a:pt x="111" y="225"/>
                    <a:pt x="111" y="22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4" y="238"/>
                    <a:pt x="114" y="238"/>
                    <a:pt x="114" y="23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1" y="254"/>
                    <a:pt x="111" y="254"/>
                    <a:pt x="111" y="254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10" y="251"/>
                    <a:pt x="110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0"/>
                    <a:pt x="108" y="250"/>
                    <a:pt x="108" y="250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0" y="245"/>
                    <a:pt x="100" y="245"/>
                    <a:pt x="99" y="245"/>
                  </a:cubicBezTo>
                  <a:cubicBezTo>
                    <a:pt x="94" y="253"/>
                    <a:pt x="94" y="253"/>
                    <a:pt x="94" y="253"/>
                  </a:cubicBezTo>
                  <a:cubicBezTo>
                    <a:pt x="84" y="259"/>
                    <a:pt x="84" y="259"/>
                    <a:pt x="84" y="259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65"/>
                    <a:pt x="84" y="265"/>
                    <a:pt x="84" y="265"/>
                  </a:cubicBezTo>
                  <a:cubicBezTo>
                    <a:pt x="90" y="277"/>
                    <a:pt x="90" y="277"/>
                    <a:pt x="90" y="277"/>
                  </a:cubicBezTo>
                  <a:cubicBezTo>
                    <a:pt x="75" y="272"/>
                    <a:pt x="75" y="272"/>
                    <a:pt x="75" y="272"/>
                  </a:cubicBezTo>
                  <a:cubicBezTo>
                    <a:pt x="75" y="272"/>
                    <a:pt x="75" y="272"/>
                    <a:pt x="75" y="272"/>
                  </a:cubicBezTo>
                  <a:cubicBezTo>
                    <a:pt x="75" y="272"/>
                    <a:pt x="75" y="272"/>
                    <a:pt x="75" y="272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2" y="273"/>
                    <a:pt x="72" y="273"/>
                    <a:pt x="72" y="273"/>
                  </a:cubicBezTo>
                  <a:cubicBezTo>
                    <a:pt x="74" y="272"/>
                    <a:pt x="74" y="272"/>
                    <a:pt x="74" y="272"/>
                  </a:cubicBezTo>
                  <a:cubicBezTo>
                    <a:pt x="74" y="272"/>
                    <a:pt x="74" y="272"/>
                    <a:pt x="74" y="272"/>
                  </a:cubicBezTo>
                  <a:cubicBezTo>
                    <a:pt x="74" y="272"/>
                    <a:pt x="74" y="272"/>
                    <a:pt x="74" y="272"/>
                  </a:cubicBezTo>
                  <a:cubicBezTo>
                    <a:pt x="65" y="266"/>
                    <a:pt x="65" y="266"/>
                    <a:pt x="65" y="266"/>
                  </a:cubicBezTo>
                  <a:cubicBezTo>
                    <a:pt x="65" y="266"/>
                    <a:pt x="65" y="266"/>
                    <a:pt x="65" y="266"/>
                  </a:cubicBezTo>
                  <a:cubicBezTo>
                    <a:pt x="65" y="266"/>
                    <a:pt x="64" y="266"/>
                    <a:pt x="64" y="267"/>
                  </a:cubicBezTo>
                  <a:cubicBezTo>
                    <a:pt x="62" y="271"/>
                    <a:pt x="62" y="271"/>
                    <a:pt x="62" y="271"/>
                  </a:cubicBezTo>
                  <a:cubicBezTo>
                    <a:pt x="62" y="271"/>
                    <a:pt x="62" y="271"/>
                    <a:pt x="62" y="271"/>
                  </a:cubicBezTo>
                  <a:cubicBezTo>
                    <a:pt x="63" y="274"/>
                    <a:pt x="63" y="274"/>
                    <a:pt x="63" y="274"/>
                  </a:cubicBezTo>
                  <a:cubicBezTo>
                    <a:pt x="67" y="280"/>
                    <a:pt x="67" y="280"/>
                    <a:pt x="67" y="280"/>
                  </a:cubicBezTo>
                  <a:cubicBezTo>
                    <a:pt x="67" y="280"/>
                    <a:pt x="67" y="280"/>
                    <a:pt x="67" y="280"/>
                  </a:cubicBezTo>
                  <a:cubicBezTo>
                    <a:pt x="67" y="280"/>
                    <a:pt x="67" y="280"/>
                    <a:pt x="67" y="280"/>
                  </a:cubicBezTo>
                  <a:cubicBezTo>
                    <a:pt x="71" y="278"/>
                    <a:pt x="71" y="278"/>
                    <a:pt x="71" y="278"/>
                  </a:cubicBezTo>
                  <a:cubicBezTo>
                    <a:pt x="73" y="286"/>
                    <a:pt x="73" y="286"/>
                    <a:pt x="73" y="286"/>
                  </a:cubicBezTo>
                  <a:cubicBezTo>
                    <a:pt x="69" y="288"/>
                    <a:pt x="69" y="288"/>
                    <a:pt x="69" y="288"/>
                  </a:cubicBezTo>
                  <a:cubicBezTo>
                    <a:pt x="60" y="284"/>
                    <a:pt x="60" y="284"/>
                    <a:pt x="60" y="284"/>
                  </a:cubicBezTo>
                  <a:cubicBezTo>
                    <a:pt x="56" y="279"/>
                    <a:pt x="56" y="279"/>
                    <a:pt x="56" y="279"/>
                  </a:cubicBezTo>
                  <a:cubicBezTo>
                    <a:pt x="50" y="278"/>
                    <a:pt x="50" y="278"/>
                    <a:pt x="50" y="278"/>
                  </a:cubicBezTo>
                  <a:cubicBezTo>
                    <a:pt x="52" y="275"/>
                    <a:pt x="52" y="275"/>
                    <a:pt x="52" y="275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48" y="265"/>
                    <a:pt x="48" y="265"/>
                    <a:pt x="48" y="265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0" y="263"/>
                    <a:pt x="51" y="263"/>
                    <a:pt x="51" y="263"/>
                  </a:cubicBezTo>
                  <a:cubicBezTo>
                    <a:pt x="51" y="256"/>
                    <a:pt x="51" y="256"/>
                    <a:pt x="51" y="256"/>
                  </a:cubicBezTo>
                  <a:cubicBezTo>
                    <a:pt x="51" y="255"/>
                    <a:pt x="51" y="255"/>
                    <a:pt x="51" y="255"/>
                  </a:cubicBezTo>
                  <a:cubicBezTo>
                    <a:pt x="33" y="236"/>
                    <a:pt x="33" y="236"/>
                    <a:pt x="33" y="236"/>
                  </a:cubicBezTo>
                  <a:cubicBezTo>
                    <a:pt x="35" y="235"/>
                    <a:pt x="35" y="235"/>
                    <a:pt x="35" y="235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8" y="242"/>
                    <a:pt x="48" y="242"/>
                    <a:pt x="48" y="242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77" y="253"/>
                    <a:pt x="77" y="253"/>
                    <a:pt x="77" y="253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35"/>
                    <a:pt x="94" y="235"/>
                    <a:pt x="94" y="235"/>
                  </a:cubicBezTo>
                  <a:cubicBezTo>
                    <a:pt x="94" y="235"/>
                    <a:pt x="94" y="235"/>
                    <a:pt x="94" y="235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91" y="226"/>
                    <a:pt x="91" y="226"/>
                    <a:pt x="91" y="226"/>
                  </a:cubicBezTo>
                  <a:cubicBezTo>
                    <a:pt x="84" y="218"/>
                    <a:pt x="84" y="218"/>
                    <a:pt x="84" y="218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42" y="198"/>
                    <a:pt x="42" y="198"/>
                    <a:pt x="42" y="198"/>
                  </a:cubicBezTo>
                  <a:cubicBezTo>
                    <a:pt x="41" y="195"/>
                    <a:pt x="41" y="195"/>
                    <a:pt x="41" y="195"/>
                  </a:cubicBezTo>
                  <a:cubicBezTo>
                    <a:pt x="41" y="195"/>
                    <a:pt x="40" y="195"/>
                    <a:pt x="40" y="195"/>
                  </a:cubicBezTo>
                  <a:cubicBezTo>
                    <a:pt x="40" y="195"/>
                    <a:pt x="40" y="195"/>
                    <a:pt x="40" y="195"/>
                  </a:cubicBezTo>
                  <a:cubicBezTo>
                    <a:pt x="40" y="195"/>
                    <a:pt x="40" y="195"/>
                    <a:pt x="40" y="195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9" y="192"/>
                    <a:pt x="39" y="192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91"/>
                    <a:pt x="25" y="191"/>
                    <a:pt x="25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90"/>
                    <a:pt x="21" y="191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13" y="201"/>
                    <a:pt x="13" y="201"/>
                    <a:pt x="13" y="201"/>
                  </a:cubicBezTo>
                  <a:cubicBezTo>
                    <a:pt x="10" y="204"/>
                    <a:pt x="10" y="204"/>
                    <a:pt x="10" y="204"/>
                  </a:cubicBezTo>
                  <a:cubicBezTo>
                    <a:pt x="10" y="204"/>
                    <a:pt x="10" y="204"/>
                    <a:pt x="10" y="20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11" y="205"/>
                    <a:pt x="11" y="205"/>
                    <a:pt x="11" y="205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15" y="218"/>
                    <a:pt x="15" y="218"/>
                    <a:pt x="15" y="218"/>
                  </a:cubicBezTo>
                  <a:cubicBezTo>
                    <a:pt x="19" y="227"/>
                    <a:pt x="19" y="227"/>
                    <a:pt x="19" y="227"/>
                  </a:cubicBezTo>
                  <a:cubicBezTo>
                    <a:pt x="14" y="238"/>
                    <a:pt x="14" y="238"/>
                    <a:pt x="14" y="238"/>
                  </a:cubicBezTo>
                  <a:cubicBezTo>
                    <a:pt x="14" y="238"/>
                    <a:pt x="14" y="238"/>
                    <a:pt x="14" y="238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8" y="271"/>
                    <a:pt x="18" y="271"/>
                    <a:pt x="18" y="271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20" y="272"/>
                    <a:pt x="20" y="272"/>
                    <a:pt x="20" y="272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3" y="280"/>
                    <a:pt x="23" y="280"/>
                    <a:pt x="23" y="280"/>
                  </a:cubicBezTo>
                  <a:cubicBezTo>
                    <a:pt x="21" y="288"/>
                    <a:pt x="21" y="288"/>
                    <a:pt x="21" y="288"/>
                  </a:cubicBezTo>
                  <a:cubicBezTo>
                    <a:pt x="21" y="288"/>
                    <a:pt x="21" y="288"/>
                    <a:pt x="21" y="288"/>
                  </a:cubicBezTo>
                  <a:cubicBezTo>
                    <a:pt x="24" y="293"/>
                    <a:pt x="24" y="293"/>
                    <a:pt x="24" y="293"/>
                  </a:cubicBezTo>
                  <a:cubicBezTo>
                    <a:pt x="28" y="298"/>
                    <a:pt x="28" y="298"/>
                    <a:pt x="28" y="298"/>
                  </a:cubicBezTo>
                  <a:cubicBezTo>
                    <a:pt x="28" y="303"/>
                    <a:pt x="28" y="303"/>
                    <a:pt x="28" y="303"/>
                  </a:cubicBezTo>
                  <a:cubicBezTo>
                    <a:pt x="18" y="317"/>
                    <a:pt x="18" y="317"/>
                    <a:pt x="18" y="317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3" y="331"/>
                    <a:pt x="3" y="332"/>
                    <a:pt x="4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10" y="331"/>
                    <a:pt x="10" y="331"/>
                    <a:pt x="10" y="331"/>
                  </a:cubicBezTo>
                  <a:cubicBezTo>
                    <a:pt x="10" y="333"/>
                    <a:pt x="10" y="333"/>
                    <a:pt x="10" y="333"/>
                  </a:cubicBezTo>
                  <a:cubicBezTo>
                    <a:pt x="9" y="332"/>
                    <a:pt x="9" y="332"/>
                    <a:pt x="9" y="332"/>
                  </a:cubicBezTo>
                  <a:cubicBezTo>
                    <a:pt x="9" y="332"/>
                    <a:pt x="9" y="332"/>
                    <a:pt x="9" y="332"/>
                  </a:cubicBezTo>
                  <a:cubicBezTo>
                    <a:pt x="9" y="332"/>
                    <a:pt x="9" y="332"/>
                    <a:pt x="9" y="332"/>
                  </a:cubicBezTo>
                  <a:cubicBezTo>
                    <a:pt x="8" y="332"/>
                    <a:pt x="8" y="333"/>
                    <a:pt x="8" y="333"/>
                  </a:cubicBezTo>
                  <a:cubicBezTo>
                    <a:pt x="9" y="336"/>
                    <a:pt x="9" y="336"/>
                    <a:pt x="9" y="336"/>
                  </a:cubicBezTo>
                  <a:cubicBezTo>
                    <a:pt x="9" y="336"/>
                    <a:pt x="10" y="336"/>
                    <a:pt x="10" y="336"/>
                  </a:cubicBezTo>
                  <a:cubicBezTo>
                    <a:pt x="18" y="338"/>
                    <a:pt x="18" y="338"/>
                    <a:pt x="18" y="338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13" y="340"/>
                    <a:pt x="13" y="340"/>
                    <a:pt x="13" y="340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8" y="348"/>
                    <a:pt x="8" y="348"/>
                    <a:pt x="8" y="348"/>
                  </a:cubicBezTo>
                  <a:cubicBezTo>
                    <a:pt x="6" y="352"/>
                    <a:pt x="6" y="352"/>
                    <a:pt x="6" y="352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53"/>
                    <a:pt x="0" y="354"/>
                    <a:pt x="0" y="354"/>
                  </a:cubicBezTo>
                  <a:cubicBezTo>
                    <a:pt x="2" y="360"/>
                    <a:pt x="2" y="360"/>
                    <a:pt x="2" y="360"/>
                  </a:cubicBezTo>
                  <a:cubicBezTo>
                    <a:pt x="2" y="361"/>
                    <a:pt x="2" y="361"/>
                    <a:pt x="2" y="361"/>
                  </a:cubicBezTo>
                  <a:cubicBezTo>
                    <a:pt x="3" y="361"/>
                    <a:pt x="3" y="361"/>
                    <a:pt x="3" y="361"/>
                  </a:cubicBezTo>
                  <a:cubicBezTo>
                    <a:pt x="4" y="364"/>
                    <a:pt x="4" y="364"/>
                    <a:pt x="4" y="364"/>
                  </a:cubicBezTo>
                  <a:cubicBezTo>
                    <a:pt x="5" y="365"/>
                    <a:pt x="5" y="365"/>
                    <a:pt x="5" y="365"/>
                  </a:cubicBezTo>
                  <a:cubicBezTo>
                    <a:pt x="5" y="367"/>
                    <a:pt x="5" y="367"/>
                    <a:pt x="5" y="367"/>
                  </a:cubicBezTo>
                  <a:cubicBezTo>
                    <a:pt x="3" y="369"/>
                    <a:pt x="3" y="369"/>
                    <a:pt x="3" y="369"/>
                  </a:cubicBezTo>
                  <a:cubicBezTo>
                    <a:pt x="3" y="369"/>
                    <a:pt x="3" y="369"/>
                    <a:pt x="3" y="369"/>
                  </a:cubicBezTo>
                  <a:cubicBezTo>
                    <a:pt x="3" y="371"/>
                    <a:pt x="3" y="371"/>
                    <a:pt x="3" y="371"/>
                  </a:cubicBezTo>
                  <a:cubicBezTo>
                    <a:pt x="3" y="371"/>
                    <a:pt x="3" y="371"/>
                    <a:pt x="3" y="371"/>
                  </a:cubicBezTo>
                  <a:cubicBezTo>
                    <a:pt x="5" y="373"/>
                    <a:pt x="5" y="373"/>
                    <a:pt x="5" y="373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7" y="379"/>
                    <a:pt x="7" y="379"/>
                    <a:pt x="7" y="379"/>
                  </a:cubicBezTo>
                  <a:cubicBezTo>
                    <a:pt x="8" y="382"/>
                    <a:pt x="8" y="382"/>
                    <a:pt x="8" y="382"/>
                  </a:cubicBezTo>
                  <a:cubicBezTo>
                    <a:pt x="8" y="387"/>
                    <a:pt x="8" y="387"/>
                    <a:pt x="8" y="387"/>
                  </a:cubicBezTo>
                  <a:cubicBezTo>
                    <a:pt x="8" y="387"/>
                    <a:pt x="8" y="387"/>
                    <a:pt x="8" y="387"/>
                  </a:cubicBezTo>
                  <a:cubicBezTo>
                    <a:pt x="9" y="388"/>
                    <a:pt x="9" y="388"/>
                    <a:pt x="9" y="388"/>
                  </a:cubicBezTo>
                  <a:cubicBezTo>
                    <a:pt x="9" y="388"/>
                    <a:pt x="9" y="388"/>
                    <a:pt x="9" y="388"/>
                  </a:cubicBezTo>
                  <a:cubicBezTo>
                    <a:pt x="15" y="389"/>
                    <a:pt x="15" y="389"/>
                    <a:pt x="15" y="389"/>
                  </a:cubicBezTo>
                  <a:cubicBezTo>
                    <a:pt x="16" y="390"/>
                    <a:pt x="16" y="390"/>
                    <a:pt x="16" y="390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392"/>
                    <a:pt x="16" y="392"/>
                    <a:pt x="17" y="392"/>
                  </a:cubicBezTo>
                  <a:cubicBezTo>
                    <a:pt x="22" y="391"/>
                    <a:pt x="22" y="391"/>
                    <a:pt x="22" y="391"/>
                  </a:cubicBezTo>
                  <a:cubicBezTo>
                    <a:pt x="26" y="394"/>
                    <a:pt x="26" y="394"/>
                    <a:pt x="26" y="394"/>
                  </a:cubicBezTo>
                  <a:cubicBezTo>
                    <a:pt x="26" y="397"/>
                    <a:pt x="26" y="397"/>
                    <a:pt x="26" y="397"/>
                  </a:cubicBezTo>
                  <a:cubicBezTo>
                    <a:pt x="27" y="398"/>
                    <a:pt x="27" y="398"/>
                    <a:pt x="27" y="398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3"/>
                  </a:cubicBezTo>
                  <a:cubicBezTo>
                    <a:pt x="29" y="409"/>
                    <a:pt x="29" y="409"/>
                    <a:pt x="29" y="409"/>
                  </a:cubicBezTo>
                  <a:cubicBezTo>
                    <a:pt x="32" y="411"/>
                    <a:pt x="32" y="411"/>
                    <a:pt x="32" y="411"/>
                  </a:cubicBezTo>
                  <a:cubicBezTo>
                    <a:pt x="32" y="414"/>
                    <a:pt x="32" y="414"/>
                    <a:pt x="32" y="414"/>
                  </a:cubicBezTo>
                  <a:cubicBezTo>
                    <a:pt x="32" y="414"/>
                    <a:pt x="32" y="414"/>
                    <a:pt x="32" y="414"/>
                  </a:cubicBezTo>
                  <a:cubicBezTo>
                    <a:pt x="32" y="414"/>
                    <a:pt x="35" y="414"/>
                    <a:pt x="35" y="414"/>
                  </a:cubicBezTo>
                  <a:cubicBezTo>
                    <a:pt x="37" y="414"/>
                    <a:pt x="37" y="414"/>
                    <a:pt x="37" y="414"/>
                  </a:cubicBezTo>
                  <a:cubicBezTo>
                    <a:pt x="37" y="416"/>
                    <a:pt x="37" y="416"/>
                    <a:pt x="37" y="416"/>
                  </a:cubicBezTo>
                  <a:cubicBezTo>
                    <a:pt x="37" y="416"/>
                    <a:pt x="37" y="416"/>
                    <a:pt x="37" y="416"/>
                  </a:cubicBezTo>
                  <a:cubicBezTo>
                    <a:pt x="38" y="416"/>
                    <a:pt x="38" y="416"/>
                    <a:pt x="38" y="416"/>
                  </a:cubicBezTo>
                  <a:cubicBezTo>
                    <a:pt x="38" y="417"/>
                    <a:pt x="38" y="417"/>
                    <a:pt x="38" y="417"/>
                  </a:cubicBezTo>
                  <a:cubicBezTo>
                    <a:pt x="35" y="420"/>
                    <a:pt x="35" y="420"/>
                    <a:pt x="35" y="420"/>
                  </a:cubicBezTo>
                  <a:cubicBezTo>
                    <a:pt x="30" y="419"/>
                    <a:pt x="30" y="419"/>
                    <a:pt x="30" y="419"/>
                  </a:cubicBezTo>
                  <a:cubicBezTo>
                    <a:pt x="30" y="419"/>
                    <a:pt x="30" y="419"/>
                    <a:pt x="30" y="419"/>
                  </a:cubicBezTo>
                  <a:cubicBezTo>
                    <a:pt x="30" y="419"/>
                    <a:pt x="30" y="419"/>
                    <a:pt x="30" y="419"/>
                  </a:cubicBezTo>
                  <a:cubicBezTo>
                    <a:pt x="28" y="421"/>
                    <a:pt x="28" y="421"/>
                    <a:pt x="28" y="421"/>
                  </a:cubicBezTo>
                  <a:cubicBezTo>
                    <a:pt x="28" y="421"/>
                    <a:pt x="28" y="421"/>
                    <a:pt x="28" y="421"/>
                  </a:cubicBezTo>
                  <a:cubicBezTo>
                    <a:pt x="30" y="423"/>
                    <a:pt x="30" y="423"/>
                    <a:pt x="30" y="423"/>
                  </a:cubicBezTo>
                  <a:cubicBezTo>
                    <a:pt x="32" y="431"/>
                    <a:pt x="32" y="431"/>
                    <a:pt x="32" y="431"/>
                  </a:cubicBezTo>
                  <a:cubicBezTo>
                    <a:pt x="32" y="432"/>
                    <a:pt x="32" y="432"/>
                    <a:pt x="32" y="432"/>
                  </a:cubicBezTo>
                  <a:cubicBezTo>
                    <a:pt x="32" y="432"/>
                    <a:pt x="32" y="432"/>
                    <a:pt x="32" y="432"/>
                  </a:cubicBezTo>
                  <a:cubicBezTo>
                    <a:pt x="32" y="432"/>
                    <a:pt x="32" y="432"/>
                    <a:pt x="32" y="432"/>
                  </a:cubicBezTo>
                  <a:cubicBezTo>
                    <a:pt x="33" y="433"/>
                    <a:pt x="33" y="433"/>
                    <a:pt x="33" y="433"/>
                  </a:cubicBezTo>
                  <a:cubicBezTo>
                    <a:pt x="33" y="433"/>
                    <a:pt x="34" y="433"/>
                    <a:pt x="34" y="433"/>
                  </a:cubicBezTo>
                  <a:cubicBezTo>
                    <a:pt x="34" y="433"/>
                    <a:pt x="34" y="433"/>
                    <a:pt x="34" y="433"/>
                  </a:cubicBezTo>
                  <a:cubicBezTo>
                    <a:pt x="36" y="430"/>
                    <a:pt x="36" y="430"/>
                    <a:pt x="36" y="430"/>
                  </a:cubicBezTo>
                  <a:cubicBezTo>
                    <a:pt x="45" y="430"/>
                    <a:pt x="45" y="430"/>
                    <a:pt x="45" y="430"/>
                  </a:cubicBezTo>
                  <a:cubicBezTo>
                    <a:pt x="48" y="434"/>
                    <a:pt x="48" y="434"/>
                    <a:pt x="48" y="434"/>
                  </a:cubicBezTo>
                  <a:cubicBezTo>
                    <a:pt x="48" y="435"/>
                    <a:pt x="48" y="435"/>
                    <a:pt x="48" y="435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48" y="440"/>
                    <a:pt x="48" y="440"/>
                    <a:pt x="48" y="440"/>
                  </a:cubicBezTo>
                  <a:cubicBezTo>
                    <a:pt x="48" y="440"/>
                    <a:pt x="48" y="440"/>
                    <a:pt x="48" y="440"/>
                  </a:cubicBezTo>
                  <a:cubicBezTo>
                    <a:pt x="52" y="441"/>
                    <a:pt x="52" y="441"/>
                    <a:pt x="52" y="441"/>
                  </a:cubicBezTo>
                  <a:cubicBezTo>
                    <a:pt x="53" y="441"/>
                    <a:pt x="53" y="441"/>
                    <a:pt x="53" y="441"/>
                  </a:cubicBezTo>
                  <a:cubicBezTo>
                    <a:pt x="55" y="443"/>
                    <a:pt x="55" y="443"/>
                    <a:pt x="55" y="443"/>
                  </a:cubicBezTo>
                  <a:cubicBezTo>
                    <a:pt x="55" y="448"/>
                    <a:pt x="55" y="448"/>
                    <a:pt x="55" y="448"/>
                  </a:cubicBezTo>
                  <a:cubicBezTo>
                    <a:pt x="56" y="449"/>
                    <a:pt x="56" y="449"/>
                    <a:pt x="56" y="449"/>
                  </a:cubicBezTo>
                  <a:cubicBezTo>
                    <a:pt x="57" y="449"/>
                    <a:pt x="57" y="449"/>
                    <a:pt x="57" y="449"/>
                  </a:cubicBezTo>
                  <a:cubicBezTo>
                    <a:pt x="60" y="449"/>
                    <a:pt x="60" y="449"/>
                    <a:pt x="60" y="449"/>
                  </a:cubicBezTo>
                  <a:cubicBezTo>
                    <a:pt x="61" y="451"/>
                    <a:pt x="61" y="451"/>
                    <a:pt x="61" y="451"/>
                  </a:cubicBezTo>
                  <a:cubicBezTo>
                    <a:pt x="62" y="451"/>
                    <a:pt x="62" y="451"/>
                    <a:pt x="62" y="451"/>
                  </a:cubicBezTo>
                  <a:cubicBezTo>
                    <a:pt x="64" y="451"/>
                    <a:pt x="64" y="451"/>
                    <a:pt x="64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72" y="454"/>
                    <a:pt x="72" y="454"/>
                    <a:pt x="72" y="454"/>
                  </a:cubicBezTo>
                  <a:cubicBezTo>
                    <a:pt x="72" y="454"/>
                    <a:pt x="72" y="454"/>
                    <a:pt x="72" y="454"/>
                  </a:cubicBezTo>
                  <a:cubicBezTo>
                    <a:pt x="72" y="454"/>
                    <a:pt x="72" y="454"/>
                    <a:pt x="72" y="454"/>
                  </a:cubicBezTo>
                  <a:cubicBezTo>
                    <a:pt x="75" y="453"/>
                    <a:pt x="75" y="453"/>
                    <a:pt x="75" y="453"/>
                  </a:cubicBezTo>
                  <a:cubicBezTo>
                    <a:pt x="77" y="455"/>
                    <a:pt x="77" y="455"/>
                    <a:pt x="77" y="455"/>
                  </a:cubicBezTo>
                  <a:cubicBezTo>
                    <a:pt x="77" y="455"/>
                    <a:pt x="78" y="455"/>
                    <a:pt x="78" y="455"/>
                  </a:cubicBezTo>
                  <a:cubicBezTo>
                    <a:pt x="78" y="455"/>
                    <a:pt x="79" y="455"/>
                    <a:pt x="79" y="455"/>
                  </a:cubicBezTo>
                  <a:cubicBezTo>
                    <a:pt x="86" y="458"/>
                    <a:pt x="86" y="458"/>
                    <a:pt x="86" y="458"/>
                  </a:cubicBezTo>
                  <a:cubicBezTo>
                    <a:pt x="85" y="458"/>
                    <a:pt x="85" y="458"/>
                    <a:pt x="85" y="458"/>
                  </a:cubicBezTo>
                  <a:cubicBezTo>
                    <a:pt x="85" y="458"/>
                    <a:pt x="85" y="458"/>
                    <a:pt x="85" y="458"/>
                  </a:cubicBezTo>
                  <a:cubicBezTo>
                    <a:pt x="86" y="461"/>
                    <a:pt x="86" y="461"/>
                    <a:pt x="86" y="461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83" y="463"/>
                    <a:pt x="83" y="463"/>
                    <a:pt x="83" y="463"/>
                  </a:cubicBezTo>
                  <a:cubicBezTo>
                    <a:pt x="83" y="463"/>
                    <a:pt x="83" y="463"/>
                    <a:pt x="83" y="463"/>
                  </a:cubicBezTo>
                  <a:cubicBezTo>
                    <a:pt x="83" y="463"/>
                    <a:pt x="83" y="463"/>
                    <a:pt x="83" y="464"/>
                  </a:cubicBezTo>
                  <a:cubicBezTo>
                    <a:pt x="85" y="465"/>
                    <a:pt x="85" y="465"/>
                    <a:pt x="85" y="465"/>
                  </a:cubicBezTo>
                  <a:cubicBezTo>
                    <a:pt x="83" y="466"/>
                    <a:pt x="83" y="466"/>
                    <a:pt x="83" y="466"/>
                  </a:cubicBezTo>
                  <a:cubicBezTo>
                    <a:pt x="83" y="466"/>
                    <a:pt x="83" y="466"/>
                    <a:pt x="83" y="466"/>
                  </a:cubicBezTo>
                  <a:cubicBezTo>
                    <a:pt x="84" y="470"/>
                    <a:pt x="84" y="470"/>
                    <a:pt x="84" y="470"/>
                  </a:cubicBezTo>
                  <a:cubicBezTo>
                    <a:pt x="84" y="470"/>
                    <a:pt x="84" y="470"/>
                    <a:pt x="84" y="470"/>
                  </a:cubicBezTo>
                  <a:cubicBezTo>
                    <a:pt x="84" y="470"/>
                    <a:pt x="84" y="470"/>
                    <a:pt x="84" y="470"/>
                  </a:cubicBezTo>
                  <a:cubicBezTo>
                    <a:pt x="83" y="475"/>
                    <a:pt x="83" y="475"/>
                    <a:pt x="83" y="475"/>
                  </a:cubicBezTo>
                  <a:cubicBezTo>
                    <a:pt x="80" y="475"/>
                    <a:pt x="80" y="475"/>
                    <a:pt x="80" y="475"/>
                  </a:cubicBezTo>
                  <a:cubicBezTo>
                    <a:pt x="78" y="474"/>
                    <a:pt x="78" y="474"/>
                    <a:pt x="78" y="474"/>
                  </a:cubicBezTo>
                  <a:cubicBezTo>
                    <a:pt x="78" y="474"/>
                    <a:pt x="78" y="474"/>
                    <a:pt x="78" y="474"/>
                  </a:cubicBezTo>
                  <a:cubicBezTo>
                    <a:pt x="78" y="474"/>
                    <a:pt x="78" y="474"/>
                    <a:pt x="78" y="474"/>
                  </a:cubicBezTo>
                  <a:cubicBezTo>
                    <a:pt x="76" y="476"/>
                    <a:pt x="76" y="476"/>
                    <a:pt x="76" y="476"/>
                  </a:cubicBezTo>
                  <a:cubicBezTo>
                    <a:pt x="74" y="477"/>
                    <a:pt x="74" y="477"/>
                    <a:pt x="74" y="477"/>
                  </a:cubicBezTo>
                  <a:cubicBezTo>
                    <a:pt x="73" y="479"/>
                    <a:pt x="73" y="479"/>
                    <a:pt x="73" y="479"/>
                  </a:cubicBezTo>
                  <a:cubicBezTo>
                    <a:pt x="74" y="482"/>
                    <a:pt x="74" y="482"/>
                    <a:pt x="74" y="482"/>
                  </a:cubicBezTo>
                  <a:cubicBezTo>
                    <a:pt x="74" y="483"/>
                    <a:pt x="74" y="483"/>
                    <a:pt x="74" y="483"/>
                  </a:cubicBezTo>
                  <a:cubicBezTo>
                    <a:pt x="74" y="483"/>
                    <a:pt x="74" y="483"/>
                    <a:pt x="74" y="483"/>
                  </a:cubicBezTo>
                  <a:cubicBezTo>
                    <a:pt x="74" y="483"/>
                    <a:pt x="74" y="483"/>
                    <a:pt x="74" y="483"/>
                  </a:cubicBezTo>
                  <a:cubicBezTo>
                    <a:pt x="74" y="483"/>
                    <a:pt x="74" y="483"/>
                    <a:pt x="74" y="483"/>
                  </a:cubicBezTo>
                  <a:cubicBezTo>
                    <a:pt x="79" y="482"/>
                    <a:pt x="79" y="482"/>
                    <a:pt x="79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75" y="484"/>
                    <a:pt x="75" y="484"/>
                    <a:pt x="75" y="484"/>
                  </a:cubicBezTo>
                  <a:cubicBezTo>
                    <a:pt x="74" y="484"/>
                    <a:pt x="74" y="485"/>
                    <a:pt x="74" y="485"/>
                  </a:cubicBezTo>
                  <a:cubicBezTo>
                    <a:pt x="75" y="486"/>
                    <a:pt x="75" y="486"/>
                    <a:pt x="75" y="486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71" y="486"/>
                    <a:pt x="70" y="486"/>
                    <a:pt x="70" y="486"/>
                  </a:cubicBezTo>
                  <a:cubicBezTo>
                    <a:pt x="70" y="488"/>
                    <a:pt x="70" y="488"/>
                    <a:pt x="70" y="488"/>
                  </a:cubicBezTo>
                  <a:cubicBezTo>
                    <a:pt x="74" y="492"/>
                    <a:pt x="74" y="492"/>
                    <a:pt x="74" y="492"/>
                  </a:cubicBezTo>
                  <a:cubicBezTo>
                    <a:pt x="71" y="492"/>
                    <a:pt x="71" y="492"/>
                    <a:pt x="71" y="492"/>
                  </a:cubicBezTo>
                  <a:cubicBezTo>
                    <a:pt x="71" y="492"/>
                    <a:pt x="71" y="492"/>
                    <a:pt x="71" y="492"/>
                  </a:cubicBezTo>
                  <a:cubicBezTo>
                    <a:pt x="68" y="498"/>
                    <a:pt x="68" y="498"/>
                    <a:pt x="68" y="498"/>
                  </a:cubicBezTo>
                  <a:cubicBezTo>
                    <a:pt x="64" y="498"/>
                    <a:pt x="64" y="498"/>
                    <a:pt x="64" y="498"/>
                  </a:cubicBezTo>
                  <a:cubicBezTo>
                    <a:pt x="64" y="498"/>
                    <a:pt x="64" y="498"/>
                    <a:pt x="64" y="498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7" y="505"/>
                    <a:pt x="67" y="505"/>
                    <a:pt x="67" y="505"/>
                  </a:cubicBezTo>
                  <a:cubicBezTo>
                    <a:pt x="67" y="505"/>
                    <a:pt x="68" y="505"/>
                    <a:pt x="68" y="505"/>
                  </a:cubicBezTo>
                  <a:cubicBezTo>
                    <a:pt x="68" y="505"/>
                    <a:pt x="69" y="505"/>
                    <a:pt x="69" y="505"/>
                  </a:cubicBezTo>
                  <a:cubicBezTo>
                    <a:pt x="76" y="509"/>
                    <a:pt x="76" y="509"/>
                    <a:pt x="76" y="509"/>
                  </a:cubicBezTo>
                  <a:cubicBezTo>
                    <a:pt x="76" y="509"/>
                    <a:pt x="83" y="515"/>
                    <a:pt x="84" y="515"/>
                  </a:cubicBezTo>
                  <a:cubicBezTo>
                    <a:pt x="89" y="514"/>
                    <a:pt x="89" y="514"/>
                    <a:pt x="89" y="514"/>
                  </a:cubicBezTo>
                  <a:cubicBezTo>
                    <a:pt x="97" y="517"/>
                    <a:pt x="97" y="517"/>
                    <a:pt x="97" y="517"/>
                  </a:cubicBezTo>
                  <a:cubicBezTo>
                    <a:pt x="104" y="517"/>
                    <a:pt x="104" y="517"/>
                    <a:pt x="104" y="517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6" y="521"/>
                    <a:pt x="116" y="521"/>
                    <a:pt x="116" y="521"/>
                  </a:cubicBezTo>
                  <a:cubicBezTo>
                    <a:pt x="119" y="522"/>
                    <a:pt x="119" y="522"/>
                    <a:pt x="119" y="522"/>
                  </a:cubicBezTo>
                  <a:cubicBezTo>
                    <a:pt x="122" y="523"/>
                    <a:pt x="122" y="523"/>
                    <a:pt x="122" y="523"/>
                  </a:cubicBezTo>
                  <a:cubicBezTo>
                    <a:pt x="123" y="524"/>
                    <a:pt x="123" y="524"/>
                    <a:pt x="123" y="524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7" y="529"/>
                    <a:pt x="127" y="529"/>
                    <a:pt x="127" y="529"/>
                  </a:cubicBezTo>
                  <a:cubicBezTo>
                    <a:pt x="127" y="529"/>
                    <a:pt x="127" y="529"/>
                    <a:pt x="127" y="529"/>
                  </a:cubicBezTo>
                  <a:cubicBezTo>
                    <a:pt x="127" y="529"/>
                    <a:pt x="127" y="529"/>
                    <a:pt x="127" y="529"/>
                  </a:cubicBezTo>
                  <a:cubicBezTo>
                    <a:pt x="132" y="532"/>
                    <a:pt x="132" y="532"/>
                    <a:pt x="132" y="532"/>
                  </a:cubicBezTo>
                  <a:cubicBezTo>
                    <a:pt x="133" y="534"/>
                    <a:pt x="133" y="534"/>
                    <a:pt x="133" y="534"/>
                  </a:cubicBezTo>
                  <a:cubicBezTo>
                    <a:pt x="136" y="535"/>
                    <a:pt x="136" y="535"/>
                    <a:pt x="136" y="535"/>
                  </a:cubicBezTo>
                  <a:cubicBezTo>
                    <a:pt x="140" y="530"/>
                    <a:pt x="140" y="530"/>
                    <a:pt x="140" y="530"/>
                  </a:cubicBezTo>
                  <a:cubicBezTo>
                    <a:pt x="140" y="530"/>
                    <a:pt x="140" y="530"/>
                    <a:pt x="140" y="530"/>
                  </a:cubicBezTo>
                  <a:cubicBezTo>
                    <a:pt x="140" y="530"/>
                    <a:pt x="140" y="530"/>
                    <a:pt x="140" y="530"/>
                  </a:cubicBezTo>
                  <a:cubicBezTo>
                    <a:pt x="140" y="530"/>
                    <a:pt x="140" y="530"/>
                    <a:pt x="140" y="530"/>
                  </a:cubicBezTo>
                  <a:cubicBezTo>
                    <a:pt x="139" y="529"/>
                    <a:pt x="139" y="529"/>
                    <a:pt x="139" y="529"/>
                  </a:cubicBezTo>
                  <a:cubicBezTo>
                    <a:pt x="134" y="520"/>
                    <a:pt x="134" y="520"/>
                    <a:pt x="134" y="520"/>
                  </a:cubicBezTo>
                  <a:cubicBezTo>
                    <a:pt x="135" y="512"/>
                    <a:pt x="135" y="512"/>
                    <a:pt x="135" y="512"/>
                  </a:cubicBezTo>
                  <a:cubicBezTo>
                    <a:pt x="135" y="512"/>
                    <a:pt x="134" y="512"/>
                    <a:pt x="134" y="512"/>
                  </a:cubicBezTo>
                  <a:cubicBezTo>
                    <a:pt x="134" y="512"/>
                    <a:pt x="134" y="512"/>
                    <a:pt x="134" y="512"/>
                  </a:cubicBezTo>
                  <a:cubicBezTo>
                    <a:pt x="134" y="512"/>
                    <a:pt x="134" y="512"/>
                    <a:pt x="134" y="512"/>
                  </a:cubicBezTo>
                  <a:cubicBezTo>
                    <a:pt x="133" y="513"/>
                    <a:pt x="133" y="513"/>
                    <a:pt x="133" y="513"/>
                  </a:cubicBezTo>
                  <a:cubicBezTo>
                    <a:pt x="131" y="509"/>
                    <a:pt x="131" y="509"/>
                    <a:pt x="131" y="509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33" y="499"/>
                    <a:pt x="133" y="499"/>
                    <a:pt x="133" y="499"/>
                  </a:cubicBezTo>
                  <a:cubicBezTo>
                    <a:pt x="133" y="496"/>
                    <a:pt x="133" y="496"/>
                    <a:pt x="133" y="496"/>
                  </a:cubicBezTo>
                  <a:cubicBezTo>
                    <a:pt x="134" y="496"/>
                    <a:pt x="134" y="496"/>
                    <a:pt x="134" y="496"/>
                  </a:cubicBezTo>
                  <a:cubicBezTo>
                    <a:pt x="134" y="496"/>
                    <a:pt x="134" y="496"/>
                    <a:pt x="134" y="496"/>
                  </a:cubicBezTo>
                  <a:cubicBezTo>
                    <a:pt x="134" y="496"/>
                    <a:pt x="134" y="496"/>
                    <a:pt x="134" y="496"/>
                  </a:cubicBezTo>
                  <a:cubicBezTo>
                    <a:pt x="134" y="496"/>
                    <a:pt x="134" y="496"/>
                    <a:pt x="134" y="496"/>
                  </a:cubicBezTo>
                  <a:cubicBezTo>
                    <a:pt x="135" y="491"/>
                    <a:pt x="135" y="491"/>
                    <a:pt x="135" y="491"/>
                  </a:cubicBezTo>
                  <a:cubicBezTo>
                    <a:pt x="134" y="490"/>
                    <a:pt x="134" y="490"/>
                    <a:pt x="134" y="490"/>
                  </a:cubicBezTo>
                  <a:cubicBezTo>
                    <a:pt x="136" y="490"/>
                    <a:pt x="136" y="490"/>
                    <a:pt x="136" y="490"/>
                  </a:cubicBezTo>
                  <a:cubicBezTo>
                    <a:pt x="137" y="494"/>
                    <a:pt x="137" y="494"/>
                    <a:pt x="137" y="494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41" y="491"/>
                    <a:pt x="141" y="491"/>
                    <a:pt x="141" y="491"/>
                  </a:cubicBezTo>
                  <a:cubicBezTo>
                    <a:pt x="144" y="490"/>
                    <a:pt x="144" y="490"/>
                    <a:pt x="144" y="490"/>
                  </a:cubicBezTo>
                  <a:cubicBezTo>
                    <a:pt x="144" y="490"/>
                    <a:pt x="144" y="490"/>
                    <a:pt x="144" y="489"/>
                  </a:cubicBezTo>
                  <a:cubicBezTo>
                    <a:pt x="144" y="489"/>
                    <a:pt x="144" y="489"/>
                    <a:pt x="144" y="489"/>
                  </a:cubicBezTo>
                  <a:cubicBezTo>
                    <a:pt x="142" y="488"/>
                    <a:pt x="142" y="488"/>
                    <a:pt x="142" y="488"/>
                  </a:cubicBezTo>
                  <a:cubicBezTo>
                    <a:pt x="142" y="488"/>
                    <a:pt x="142" y="488"/>
                    <a:pt x="142" y="488"/>
                  </a:cubicBezTo>
                  <a:cubicBezTo>
                    <a:pt x="142" y="488"/>
                    <a:pt x="142" y="488"/>
                    <a:pt x="142" y="488"/>
                  </a:cubicBezTo>
                  <a:cubicBezTo>
                    <a:pt x="141" y="487"/>
                    <a:pt x="141" y="487"/>
                    <a:pt x="141" y="487"/>
                  </a:cubicBezTo>
                  <a:cubicBezTo>
                    <a:pt x="140" y="487"/>
                    <a:pt x="140" y="487"/>
                    <a:pt x="140" y="487"/>
                  </a:cubicBezTo>
                  <a:cubicBezTo>
                    <a:pt x="140" y="486"/>
                    <a:pt x="140" y="486"/>
                    <a:pt x="140" y="486"/>
                  </a:cubicBezTo>
                  <a:cubicBezTo>
                    <a:pt x="144" y="486"/>
                    <a:pt x="144" y="486"/>
                    <a:pt x="144" y="486"/>
                  </a:cubicBezTo>
                  <a:cubicBezTo>
                    <a:pt x="144" y="486"/>
                    <a:pt x="144" y="486"/>
                    <a:pt x="144" y="486"/>
                  </a:cubicBezTo>
                  <a:cubicBezTo>
                    <a:pt x="144" y="486"/>
                    <a:pt x="144" y="485"/>
                    <a:pt x="144" y="485"/>
                  </a:cubicBezTo>
                  <a:cubicBezTo>
                    <a:pt x="141" y="479"/>
                    <a:pt x="141" y="479"/>
                    <a:pt x="141" y="479"/>
                  </a:cubicBezTo>
                  <a:cubicBezTo>
                    <a:pt x="139" y="476"/>
                    <a:pt x="139" y="476"/>
                    <a:pt x="139" y="476"/>
                  </a:cubicBezTo>
                  <a:cubicBezTo>
                    <a:pt x="139" y="476"/>
                    <a:pt x="139" y="475"/>
                    <a:pt x="139" y="475"/>
                  </a:cubicBezTo>
                  <a:cubicBezTo>
                    <a:pt x="139" y="475"/>
                    <a:pt x="134" y="475"/>
                    <a:pt x="134" y="475"/>
                  </a:cubicBezTo>
                  <a:cubicBezTo>
                    <a:pt x="133" y="475"/>
                    <a:pt x="133" y="475"/>
                    <a:pt x="133" y="475"/>
                  </a:cubicBezTo>
                  <a:cubicBezTo>
                    <a:pt x="133" y="475"/>
                    <a:pt x="133" y="475"/>
                    <a:pt x="133" y="475"/>
                  </a:cubicBezTo>
                  <a:cubicBezTo>
                    <a:pt x="133" y="475"/>
                    <a:pt x="133" y="475"/>
                    <a:pt x="133" y="475"/>
                  </a:cubicBezTo>
                  <a:cubicBezTo>
                    <a:pt x="133" y="475"/>
                    <a:pt x="133" y="475"/>
                    <a:pt x="133" y="475"/>
                  </a:cubicBezTo>
                  <a:cubicBezTo>
                    <a:pt x="132" y="470"/>
                    <a:pt x="132" y="470"/>
                    <a:pt x="132" y="470"/>
                  </a:cubicBezTo>
                  <a:cubicBezTo>
                    <a:pt x="132" y="470"/>
                    <a:pt x="131" y="470"/>
                    <a:pt x="131" y="470"/>
                  </a:cubicBezTo>
                  <a:cubicBezTo>
                    <a:pt x="128" y="469"/>
                    <a:pt x="128" y="469"/>
                    <a:pt x="128" y="469"/>
                  </a:cubicBezTo>
                  <a:cubicBezTo>
                    <a:pt x="129" y="465"/>
                    <a:pt x="129" y="465"/>
                    <a:pt x="129" y="465"/>
                  </a:cubicBezTo>
                  <a:cubicBezTo>
                    <a:pt x="132" y="463"/>
                    <a:pt x="132" y="463"/>
                    <a:pt x="132" y="463"/>
                  </a:cubicBezTo>
                  <a:cubicBezTo>
                    <a:pt x="132" y="462"/>
                    <a:pt x="132" y="462"/>
                    <a:pt x="132" y="462"/>
                  </a:cubicBezTo>
                  <a:cubicBezTo>
                    <a:pt x="130" y="460"/>
                    <a:pt x="130" y="460"/>
                    <a:pt x="130" y="460"/>
                  </a:cubicBezTo>
                  <a:cubicBezTo>
                    <a:pt x="131" y="455"/>
                    <a:pt x="131" y="455"/>
                    <a:pt x="131" y="455"/>
                  </a:cubicBezTo>
                  <a:cubicBezTo>
                    <a:pt x="133" y="453"/>
                    <a:pt x="133" y="453"/>
                    <a:pt x="133" y="453"/>
                  </a:cubicBezTo>
                  <a:cubicBezTo>
                    <a:pt x="133" y="453"/>
                    <a:pt x="134" y="453"/>
                    <a:pt x="134" y="453"/>
                  </a:cubicBezTo>
                  <a:cubicBezTo>
                    <a:pt x="134" y="449"/>
                    <a:pt x="134" y="449"/>
                    <a:pt x="134" y="449"/>
                  </a:cubicBezTo>
                  <a:cubicBezTo>
                    <a:pt x="140" y="456"/>
                    <a:pt x="140" y="456"/>
                    <a:pt x="140" y="456"/>
                  </a:cubicBezTo>
                  <a:cubicBezTo>
                    <a:pt x="140" y="456"/>
                    <a:pt x="140" y="456"/>
                    <a:pt x="140" y="456"/>
                  </a:cubicBezTo>
                  <a:cubicBezTo>
                    <a:pt x="140" y="456"/>
                    <a:pt x="140" y="456"/>
                    <a:pt x="140" y="456"/>
                  </a:cubicBezTo>
                  <a:cubicBezTo>
                    <a:pt x="143" y="454"/>
                    <a:pt x="143" y="454"/>
                    <a:pt x="143" y="454"/>
                  </a:cubicBezTo>
                  <a:cubicBezTo>
                    <a:pt x="143" y="454"/>
                    <a:pt x="144" y="454"/>
                    <a:pt x="143" y="454"/>
                  </a:cubicBezTo>
                  <a:cubicBezTo>
                    <a:pt x="142" y="448"/>
                    <a:pt x="142" y="448"/>
                    <a:pt x="142" y="448"/>
                  </a:cubicBezTo>
                  <a:cubicBezTo>
                    <a:pt x="143" y="447"/>
                    <a:pt x="143" y="447"/>
                    <a:pt x="143" y="447"/>
                  </a:cubicBezTo>
                  <a:cubicBezTo>
                    <a:pt x="146" y="445"/>
                    <a:pt x="146" y="445"/>
                    <a:pt x="146" y="445"/>
                  </a:cubicBezTo>
                  <a:cubicBezTo>
                    <a:pt x="146" y="445"/>
                    <a:pt x="146" y="445"/>
                    <a:pt x="146" y="445"/>
                  </a:cubicBezTo>
                  <a:cubicBezTo>
                    <a:pt x="147" y="443"/>
                    <a:pt x="147" y="443"/>
                    <a:pt x="147" y="443"/>
                  </a:cubicBezTo>
                  <a:cubicBezTo>
                    <a:pt x="152" y="441"/>
                    <a:pt x="152" y="441"/>
                    <a:pt x="152" y="441"/>
                  </a:cubicBezTo>
                  <a:cubicBezTo>
                    <a:pt x="155" y="437"/>
                    <a:pt x="155" y="437"/>
                    <a:pt x="155" y="437"/>
                  </a:cubicBezTo>
                  <a:cubicBezTo>
                    <a:pt x="158" y="437"/>
                    <a:pt x="158" y="437"/>
                    <a:pt x="158" y="437"/>
                  </a:cubicBezTo>
                  <a:cubicBezTo>
                    <a:pt x="159" y="438"/>
                    <a:pt x="159" y="438"/>
                    <a:pt x="159" y="438"/>
                  </a:cubicBezTo>
                  <a:cubicBezTo>
                    <a:pt x="159" y="438"/>
                    <a:pt x="159" y="438"/>
                    <a:pt x="159" y="438"/>
                  </a:cubicBezTo>
                  <a:cubicBezTo>
                    <a:pt x="159" y="438"/>
                    <a:pt x="161" y="438"/>
                    <a:pt x="161" y="438"/>
                  </a:cubicBezTo>
                  <a:cubicBezTo>
                    <a:pt x="161" y="439"/>
                    <a:pt x="161" y="439"/>
                    <a:pt x="161" y="439"/>
                  </a:cubicBezTo>
                  <a:cubicBezTo>
                    <a:pt x="161" y="439"/>
                    <a:pt x="162" y="439"/>
                    <a:pt x="162" y="439"/>
                  </a:cubicBezTo>
                  <a:cubicBezTo>
                    <a:pt x="162" y="439"/>
                    <a:pt x="162" y="439"/>
                    <a:pt x="162" y="439"/>
                  </a:cubicBezTo>
                  <a:cubicBezTo>
                    <a:pt x="162" y="439"/>
                    <a:pt x="162" y="439"/>
                    <a:pt x="162" y="439"/>
                  </a:cubicBezTo>
                  <a:cubicBezTo>
                    <a:pt x="163" y="436"/>
                    <a:pt x="163" y="436"/>
                    <a:pt x="163" y="436"/>
                  </a:cubicBezTo>
                  <a:cubicBezTo>
                    <a:pt x="165" y="436"/>
                    <a:pt x="165" y="436"/>
                    <a:pt x="165" y="436"/>
                  </a:cubicBezTo>
                  <a:cubicBezTo>
                    <a:pt x="166" y="436"/>
                    <a:pt x="166" y="436"/>
                    <a:pt x="166" y="436"/>
                  </a:cubicBezTo>
                  <a:cubicBezTo>
                    <a:pt x="167" y="438"/>
                    <a:pt x="167" y="438"/>
                    <a:pt x="167" y="438"/>
                  </a:cubicBezTo>
                  <a:cubicBezTo>
                    <a:pt x="167" y="438"/>
                    <a:pt x="167" y="438"/>
                    <a:pt x="167" y="438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9" y="445"/>
                    <a:pt x="179" y="445"/>
                    <a:pt x="179" y="445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1" y="448"/>
                    <a:pt x="181" y="448"/>
                    <a:pt x="181" y="448"/>
                  </a:cubicBezTo>
                  <a:cubicBezTo>
                    <a:pt x="181" y="448"/>
                    <a:pt x="182" y="448"/>
                    <a:pt x="182" y="448"/>
                  </a:cubicBezTo>
                  <a:cubicBezTo>
                    <a:pt x="182" y="444"/>
                    <a:pt x="182" y="444"/>
                    <a:pt x="182" y="444"/>
                  </a:cubicBezTo>
                  <a:cubicBezTo>
                    <a:pt x="182" y="443"/>
                    <a:pt x="182" y="443"/>
                    <a:pt x="182" y="443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8" y="448"/>
                    <a:pt x="188" y="448"/>
                    <a:pt x="188" y="448"/>
                  </a:cubicBezTo>
                  <a:cubicBezTo>
                    <a:pt x="188" y="448"/>
                    <a:pt x="188" y="448"/>
                    <a:pt x="188" y="448"/>
                  </a:cubicBezTo>
                  <a:cubicBezTo>
                    <a:pt x="188" y="448"/>
                    <a:pt x="188" y="448"/>
                    <a:pt x="188" y="448"/>
                  </a:cubicBezTo>
                  <a:cubicBezTo>
                    <a:pt x="193" y="444"/>
                    <a:pt x="193" y="444"/>
                    <a:pt x="193" y="444"/>
                  </a:cubicBezTo>
                  <a:cubicBezTo>
                    <a:pt x="193" y="444"/>
                    <a:pt x="194" y="444"/>
                    <a:pt x="194" y="444"/>
                  </a:cubicBezTo>
                  <a:cubicBezTo>
                    <a:pt x="194" y="444"/>
                    <a:pt x="195" y="444"/>
                    <a:pt x="195" y="444"/>
                  </a:cubicBezTo>
                  <a:cubicBezTo>
                    <a:pt x="195" y="444"/>
                    <a:pt x="195" y="444"/>
                    <a:pt x="195" y="444"/>
                  </a:cubicBezTo>
                  <a:cubicBezTo>
                    <a:pt x="195" y="443"/>
                    <a:pt x="195" y="443"/>
                    <a:pt x="195" y="443"/>
                  </a:cubicBezTo>
                  <a:cubicBezTo>
                    <a:pt x="197" y="443"/>
                    <a:pt x="197" y="443"/>
                    <a:pt x="197" y="443"/>
                  </a:cubicBezTo>
                  <a:cubicBezTo>
                    <a:pt x="199" y="445"/>
                    <a:pt x="199" y="445"/>
                    <a:pt x="199" y="445"/>
                  </a:cubicBezTo>
                  <a:cubicBezTo>
                    <a:pt x="199" y="445"/>
                    <a:pt x="199" y="445"/>
                    <a:pt x="199" y="445"/>
                  </a:cubicBezTo>
                  <a:cubicBezTo>
                    <a:pt x="199" y="445"/>
                    <a:pt x="200" y="445"/>
                    <a:pt x="200" y="445"/>
                  </a:cubicBezTo>
                  <a:cubicBezTo>
                    <a:pt x="202" y="443"/>
                    <a:pt x="202" y="443"/>
                    <a:pt x="202" y="443"/>
                  </a:cubicBezTo>
                  <a:cubicBezTo>
                    <a:pt x="204" y="443"/>
                    <a:pt x="204" y="443"/>
                    <a:pt x="204" y="443"/>
                  </a:cubicBezTo>
                  <a:cubicBezTo>
                    <a:pt x="206" y="443"/>
                    <a:pt x="206" y="443"/>
                    <a:pt x="206" y="443"/>
                  </a:cubicBezTo>
                  <a:cubicBezTo>
                    <a:pt x="208" y="447"/>
                    <a:pt x="208" y="447"/>
                    <a:pt x="208" y="447"/>
                  </a:cubicBezTo>
                  <a:cubicBezTo>
                    <a:pt x="208" y="447"/>
                    <a:pt x="208" y="447"/>
                    <a:pt x="208" y="447"/>
                  </a:cubicBezTo>
                  <a:cubicBezTo>
                    <a:pt x="211" y="447"/>
                    <a:pt x="211" y="447"/>
                    <a:pt x="211" y="447"/>
                  </a:cubicBezTo>
                  <a:cubicBezTo>
                    <a:pt x="212" y="449"/>
                    <a:pt x="212" y="449"/>
                    <a:pt x="212" y="449"/>
                  </a:cubicBezTo>
                  <a:cubicBezTo>
                    <a:pt x="212" y="449"/>
                    <a:pt x="212" y="449"/>
                    <a:pt x="212" y="449"/>
                  </a:cubicBezTo>
                  <a:cubicBezTo>
                    <a:pt x="214" y="449"/>
                    <a:pt x="214" y="449"/>
                    <a:pt x="214" y="449"/>
                  </a:cubicBezTo>
                  <a:cubicBezTo>
                    <a:pt x="214" y="449"/>
                    <a:pt x="214" y="449"/>
                    <a:pt x="215" y="449"/>
                  </a:cubicBezTo>
                  <a:cubicBezTo>
                    <a:pt x="216" y="446"/>
                    <a:pt x="216" y="446"/>
                    <a:pt x="216" y="446"/>
                  </a:cubicBezTo>
                  <a:cubicBezTo>
                    <a:pt x="219" y="447"/>
                    <a:pt x="219" y="447"/>
                    <a:pt x="219" y="447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7" y="440"/>
                    <a:pt x="227" y="440"/>
                    <a:pt x="227" y="440"/>
                  </a:cubicBezTo>
                  <a:cubicBezTo>
                    <a:pt x="227" y="440"/>
                    <a:pt x="227" y="440"/>
                    <a:pt x="227" y="440"/>
                  </a:cubicBezTo>
                  <a:cubicBezTo>
                    <a:pt x="227" y="440"/>
                    <a:pt x="227" y="440"/>
                    <a:pt x="227" y="440"/>
                  </a:cubicBezTo>
                  <a:cubicBezTo>
                    <a:pt x="222" y="438"/>
                    <a:pt x="222" y="438"/>
                    <a:pt x="222" y="438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19" y="436"/>
                    <a:pt x="219" y="436"/>
                    <a:pt x="219" y="436"/>
                  </a:cubicBezTo>
                  <a:cubicBezTo>
                    <a:pt x="218" y="435"/>
                    <a:pt x="218" y="435"/>
                    <a:pt x="218" y="435"/>
                  </a:cubicBezTo>
                  <a:cubicBezTo>
                    <a:pt x="218" y="435"/>
                    <a:pt x="218" y="434"/>
                    <a:pt x="218" y="434"/>
                  </a:cubicBezTo>
                  <a:cubicBezTo>
                    <a:pt x="216" y="434"/>
                    <a:pt x="216" y="434"/>
                    <a:pt x="216" y="434"/>
                  </a:cubicBezTo>
                  <a:cubicBezTo>
                    <a:pt x="216" y="434"/>
                    <a:pt x="216" y="434"/>
                    <a:pt x="216" y="434"/>
                  </a:cubicBezTo>
                  <a:cubicBezTo>
                    <a:pt x="222" y="430"/>
                    <a:pt x="222" y="430"/>
                    <a:pt x="222" y="430"/>
                  </a:cubicBezTo>
                  <a:cubicBezTo>
                    <a:pt x="222" y="430"/>
                    <a:pt x="222" y="430"/>
                    <a:pt x="222" y="430"/>
                  </a:cubicBezTo>
                  <a:cubicBezTo>
                    <a:pt x="223" y="428"/>
                    <a:pt x="223" y="428"/>
                    <a:pt x="223" y="428"/>
                  </a:cubicBezTo>
                  <a:cubicBezTo>
                    <a:pt x="223" y="428"/>
                    <a:pt x="223" y="428"/>
                    <a:pt x="223" y="428"/>
                  </a:cubicBezTo>
                  <a:cubicBezTo>
                    <a:pt x="221" y="425"/>
                    <a:pt x="221" y="425"/>
                    <a:pt x="221" y="425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9" y="423"/>
                    <a:pt x="229" y="423"/>
                    <a:pt x="229" y="423"/>
                  </a:cubicBezTo>
                  <a:cubicBezTo>
                    <a:pt x="230" y="422"/>
                    <a:pt x="230" y="422"/>
                    <a:pt x="230" y="422"/>
                  </a:cubicBezTo>
                  <a:cubicBezTo>
                    <a:pt x="230" y="422"/>
                    <a:pt x="230" y="422"/>
                    <a:pt x="230" y="422"/>
                  </a:cubicBezTo>
                  <a:cubicBezTo>
                    <a:pt x="230" y="421"/>
                    <a:pt x="230" y="421"/>
                    <a:pt x="230" y="421"/>
                  </a:cubicBezTo>
                  <a:cubicBezTo>
                    <a:pt x="228" y="419"/>
                    <a:pt x="228" y="419"/>
                    <a:pt x="228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6" y="417"/>
                    <a:pt x="226" y="417"/>
                    <a:pt x="226" y="417"/>
                  </a:cubicBezTo>
                  <a:cubicBezTo>
                    <a:pt x="226" y="417"/>
                    <a:pt x="226" y="416"/>
                    <a:pt x="226" y="416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3" y="415"/>
                    <a:pt x="223" y="415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4" y="413"/>
                    <a:pt x="224" y="413"/>
                    <a:pt x="224" y="413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5" y="411"/>
                    <a:pt x="225" y="411"/>
                    <a:pt x="225" y="411"/>
                  </a:cubicBezTo>
                  <a:cubicBezTo>
                    <a:pt x="226" y="412"/>
                    <a:pt x="226" y="412"/>
                    <a:pt x="226" y="412"/>
                  </a:cubicBezTo>
                  <a:cubicBezTo>
                    <a:pt x="226" y="412"/>
                    <a:pt x="226" y="412"/>
                    <a:pt x="226" y="412"/>
                  </a:cubicBezTo>
                  <a:cubicBezTo>
                    <a:pt x="226" y="412"/>
                    <a:pt x="232" y="412"/>
                    <a:pt x="232" y="412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33" y="413"/>
                    <a:pt x="233" y="413"/>
                    <a:pt x="233" y="413"/>
                  </a:cubicBezTo>
                  <a:cubicBezTo>
                    <a:pt x="234" y="411"/>
                    <a:pt x="234" y="411"/>
                    <a:pt x="234" y="411"/>
                  </a:cubicBezTo>
                  <a:cubicBezTo>
                    <a:pt x="237" y="411"/>
                    <a:pt x="237" y="411"/>
                    <a:pt x="237" y="411"/>
                  </a:cubicBezTo>
                  <a:cubicBezTo>
                    <a:pt x="240" y="409"/>
                    <a:pt x="240" y="409"/>
                    <a:pt x="240" y="409"/>
                  </a:cubicBezTo>
                  <a:cubicBezTo>
                    <a:pt x="242" y="410"/>
                    <a:pt x="242" y="410"/>
                    <a:pt x="242" y="410"/>
                  </a:cubicBezTo>
                  <a:cubicBezTo>
                    <a:pt x="242" y="410"/>
                    <a:pt x="242" y="410"/>
                    <a:pt x="242" y="410"/>
                  </a:cubicBezTo>
                  <a:cubicBezTo>
                    <a:pt x="242" y="410"/>
                    <a:pt x="242" y="410"/>
                    <a:pt x="243" y="410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5" y="408"/>
                    <a:pt x="245" y="408"/>
                    <a:pt x="245" y="408"/>
                  </a:cubicBezTo>
                  <a:cubicBezTo>
                    <a:pt x="249" y="408"/>
                    <a:pt x="249" y="408"/>
                    <a:pt x="249" y="408"/>
                  </a:cubicBezTo>
                  <a:cubicBezTo>
                    <a:pt x="249" y="408"/>
                    <a:pt x="249" y="408"/>
                    <a:pt x="249" y="408"/>
                  </a:cubicBezTo>
                  <a:cubicBezTo>
                    <a:pt x="250" y="405"/>
                    <a:pt x="250" y="405"/>
                    <a:pt x="250" y="405"/>
                  </a:cubicBezTo>
                  <a:cubicBezTo>
                    <a:pt x="255" y="404"/>
                    <a:pt x="255" y="404"/>
                    <a:pt x="255" y="404"/>
                  </a:cubicBezTo>
                  <a:cubicBezTo>
                    <a:pt x="269" y="401"/>
                    <a:pt x="269" y="401"/>
                    <a:pt x="269" y="401"/>
                  </a:cubicBezTo>
                  <a:cubicBezTo>
                    <a:pt x="269" y="401"/>
                    <a:pt x="269" y="401"/>
                    <a:pt x="270" y="401"/>
                  </a:cubicBezTo>
                  <a:cubicBezTo>
                    <a:pt x="270" y="398"/>
                    <a:pt x="270" y="398"/>
                    <a:pt x="270" y="398"/>
                  </a:cubicBezTo>
                  <a:cubicBezTo>
                    <a:pt x="272" y="398"/>
                    <a:pt x="272" y="398"/>
                    <a:pt x="272" y="398"/>
                  </a:cubicBezTo>
                  <a:cubicBezTo>
                    <a:pt x="275" y="396"/>
                    <a:pt x="275" y="396"/>
                    <a:pt x="275" y="396"/>
                  </a:cubicBezTo>
                  <a:cubicBezTo>
                    <a:pt x="279" y="397"/>
                    <a:pt x="279" y="397"/>
                    <a:pt x="279" y="397"/>
                  </a:cubicBezTo>
                  <a:cubicBezTo>
                    <a:pt x="282" y="399"/>
                    <a:pt x="282" y="399"/>
                    <a:pt x="282" y="399"/>
                  </a:cubicBezTo>
                  <a:cubicBezTo>
                    <a:pt x="282" y="399"/>
                    <a:pt x="282" y="399"/>
                    <a:pt x="282" y="399"/>
                  </a:cubicBezTo>
                  <a:cubicBezTo>
                    <a:pt x="282" y="399"/>
                    <a:pt x="282" y="399"/>
                    <a:pt x="282" y="399"/>
                  </a:cubicBezTo>
                  <a:cubicBezTo>
                    <a:pt x="285" y="397"/>
                    <a:pt x="285" y="397"/>
                    <a:pt x="285" y="397"/>
                  </a:cubicBezTo>
                  <a:cubicBezTo>
                    <a:pt x="287" y="398"/>
                    <a:pt x="287" y="398"/>
                    <a:pt x="287" y="398"/>
                  </a:cubicBezTo>
                  <a:cubicBezTo>
                    <a:pt x="287" y="403"/>
                    <a:pt x="287" y="403"/>
                    <a:pt x="287" y="403"/>
                  </a:cubicBezTo>
                  <a:cubicBezTo>
                    <a:pt x="287" y="403"/>
                    <a:pt x="287" y="403"/>
                    <a:pt x="287" y="403"/>
                  </a:cubicBezTo>
                  <a:cubicBezTo>
                    <a:pt x="289" y="404"/>
                    <a:pt x="289" y="404"/>
                    <a:pt x="289" y="404"/>
                  </a:cubicBezTo>
                  <a:cubicBezTo>
                    <a:pt x="289" y="406"/>
                    <a:pt x="289" y="406"/>
                    <a:pt x="289" y="406"/>
                  </a:cubicBezTo>
                  <a:cubicBezTo>
                    <a:pt x="287" y="408"/>
                    <a:pt x="287" y="408"/>
                    <a:pt x="287" y="408"/>
                  </a:cubicBezTo>
                  <a:cubicBezTo>
                    <a:pt x="287" y="408"/>
                    <a:pt x="287" y="408"/>
                    <a:pt x="287" y="409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9" y="410"/>
                    <a:pt x="289" y="410"/>
                  </a:cubicBezTo>
                  <a:cubicBezTo>
                    <a:pt x="289" y="410"/>
                    <a:pt x="294" y="410"/>
                    <a:pt x="294" y="410"/>
                  </a:cubicBezTo>
                  <a:cubicBezTo>
                    <a:pt x="295" y="410"/>
                    <a:pt x="295" y="410"/>
                    <a:pt x="295" y="409"/>
                  </a:cubicBezTo>
                  <a:cubicBezTo>
                    <a:pt x="295" y="408"/>
                    <a:pt x="295" y="408"/>
                    <a:pt x="295" y="408"/>
                  </a:cubicBezTo>
                  <a:cubicBezTo>
                    <a:pt x="295" y="408"/>
                    <a:pt x="295" y="408"/>
                    <a:pt x="295" y="408"/>
                  </a:cubicBezTo>
                  <a:cubicBezTo>
                    <a:pt x="297" y="410"/>
                    <a:pt x="297" y="410"/>
                    <a:pt x="297" y="410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6" y="412"/>
                    <a:pt x="297" y="412"/>
                    <a:pt x="297" y="412"/>
                  </a:cubicBezTo>
                  <a:cubicBezTo>
                    <a:pt x="298" y="412"/>
                    <a:pt x="298" y="412"/>
                    <a:pt x="298" y="412"/>
                  </a:cubicBezTo>
                  <a:cubicBezTo>
                    <a:pt x="298" y="412"/>
                    <a:pt x="299" y="412"/>
                    <a:pt x="299" y="412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8" y="411"/>
                    <a:pt x="298" y="411"/>
                    <a:pt x="298" y="411"/>
                  </a:cubicBezTo>
                  <a:cubicBezTo>
                    <a:pt x="298" y="411"/>
                    <a:pt x="298" y="411"/>
                    <a:pt x="298" y="411"/>
                  </a:cubicBezTo>
                  <a:cubicBezTo>
                    <a:pt x="302" y="413"/>
                    <a:pt x="302" y="413"/>
                    <a:pt x="302" y="413"/>
                  </a:cubicBezTo>
                  <a:cubicBezTo>
                    <a:pt x="302" y="413"/>
                    <a:pt x="303" y="413"/>
                    <a:pt x="303" y="413"/>
                  </a:cubicBezTo>
                  <a:cubicBezTo>
                    <a:pt x="303" y="413"/>
                    <a:pt x="303" y="413"/>
                    <a:pt x="303" y="413"/>
                  </a:cubicBezTo>
                  <a:cubicBezTo>
                    <a:pt x="305" y="412"/>
                    <a:pt x="305" y="412"/>
                    <a:pt x="305" y="412"/>
                  </a:cubicBezTo>
                  <a:cubicBezTo>
                    <a:pt x="305" y="413"/>
                    <a:pt x="305" y="413"/>
                    <a:pt x="305" y="413"/>
                  </a:cubicBezTo>
                  <a:cubicBezTo>
                    <a:pt x="303" y="413"/>
                    <a:pt x="303" y="413"/>
                    <a:pt x="303" y="413"/>
                  </a:cubicBezTo>
                  <a:cubicBezTo>
                    <a:pt x="303" y="413"/>
                    <a:pt x="303" y="413"/>
                    <a:pt x="303" y="413"/>
                  </a:cubicBezTo>
                  <a:cubicBezTo>
                    <a:pt x="302" y="415"/>
                    <a:pt x="302" y="415"/>
                    <a:pt x="302" y="415"/>
                  </a:cubicBezTo>
                  <a:cubicBezTo>
                    <a:pt x="302" y="416"/>
                    <a:pt x="302" y="416"/>
                    <a:pt x="302" y="416"/>
                  </a:cubicBezTo>
                  <a:cubicBezTo>
                    <a:pt x="303" y="417"/>
                    <a:pt x="303" y="417"/>
                    <a:pt x="303" y="417"/>
                  </a:cubicBezTo>
                  <a:cubicBezTo>
                    <a:pt x="303" y="417"/>
                    <a:pt x="303" y="418"/>
                    <a:pt x="303" y="418"/>
                  </a:cubicBezTo>
                  <a:cubicBezTo>
                    <a:pt x="303" y="418"/>
                    <a:pt x="303" y="418"/>
                    <a:pt x="303" y="418"/>
                  </a:cubicBezTo>
                  <a:cubicBezTo>
                    <a:pt x="303" y="418"/>
                    <a:pt x="303" y="418"/>
                    <a:pt x="303" y="418"/>
                  </a:cubicBezTo>
                  <a:cubicBezTo>
                    <a:pt x="307" y="416"/>
                    <a:pt x="307" y="416"/>
                    <a:pt x="307" y="416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10" y="417"/>
                    <a:pt x="311" y="417"/>
                    <a:pt x="311" y="417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5" y="414"/>
                    <a:pt x="315" y="414"/>
                    <a:pt x="315" y="414"/>
                  </a:cubicBezTo>
                  <a:cubicBezTo>
                    <a:pt x="318" y="410"/>
                    <a:pt x="318" y="410"/>
                    <a:pt x="318" y="410"/>
                  </a:cubicBezTo>
                  <a:cubicBezTo>
                    <a:pt x="320" y="410"/>
                    <a:pt x="320" y="410"/>
                    <a:pt x="320" y="410"/>
                  </a:cubicBezTo>
                  <a:cubicBezTo>
                    <a:pt x="325" y="408"/>
                    <a:pt x="325" y="408"/>
                    <a:pt x="325" y="408"/>
                  </a:cubicBezTo>
                  <a:cubicBezTo>
                    <a:pt x="325" y="409"/>
                    <a:pt x="325" y="409"/>
                    <a:pt x="325" y="409"/>
                  </a:cubicBezTo>
                  <a:cubicBezTo>
                    <a:pt x="323" y="410"/>
                    <a:pt x="323" y="410"/>
                    <a:pt x="323" y="410"/>
                  </a:cubicBezTo>
                  <a:cubicBezTo>
                    <a:pt x="323" y="410"/>
                    <a:pt x="323" y="410"/>
                    <a:pt x="323" y="410"/>
                  </a:cubicBezTo>
                  <a:cubicBezTo>
                    <a:pt x="323" y="412"/>
                    <a:pt x="323" y="412"/>
                    <a:pt x="323" y="412"/>
                  </a:cubicBezTo>
                  <a:cubicBezTo>
                    <a:pt x="323" y="412"/>
                    <a:pt x="323" y="412"/>
                    <a:pt x="323" y="412"/>
                  </a:cubicBezTo>
                  <a:cubicBezTo>
                    <a:pt x="332" y="420"/>
                    <a:pt x="332" y="420"/>
                    <a:pt x="332" y="420"/>
                  </a:cubicBezTo>
                  <a:cubicBezTo>
                    <a:pt x="347" y="446"/>
                    <a:pt x="347" y="446"/>
                    <a:pt x="347" y="446"/>
                  </a:cubicBezTo>
                  <a:cubicBezTo>
                    <a:pt x="347" y="446"/>
                    <a:pt x="347" y="446"/>
                    <a:pt x="347" y="446"/>
                  </a:cubicBezTo>
                  <a:cubicBezTo>
                    <a:pt x="347" y="446"/>
                    <a:pt x="347" y="446"/>
                    <a:pt x="347" y="446"/>
                  </a:cubicBezTo>
                  <a:cubicBezTo>
                    <a:pt x="347" y="446"/>
                    <a:pt x="347" y="446"/>
                    <a:pt x="347" y="446"/>
                  </a:cubicBezTo>
                  <a:cubicBezTo>
                    <a:pt x="349" y="445"/>
                    <a:pt x="349" y="445"/>
                    <a:pt x="349" y="445"/>
                  </a:cubicBezTo>
                  <a:cubicBezTo>
                    <a:pt x="350" y="441"/>
                    <a:pt x="350" y="441"/>
                    <a:pt x="350" y="441"/>
                  </a:cubicBezTo>
                  <a:cubicBezTo>
                    <a:pt x="351" y="441"/>
                    <a:pt x="351" y="441"/>
                    <a:pt x="351" y="441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3" y="444"/>
                    <a:pt x="353" y="444"/>
                    <a:pt x="354" y="444"/>
                  </a:cubicBezTo>
                  <a:cubicBezTo>
                    <a:pt x="355" y="447"/>
                    <a:pt x="355" y="447"/>
                    <a:pt x="355" y="447"/>
                  </a:cubicBezTo>
                  <a:cubicBezTo>
                    <a:pt x="355" y="447"/>
                    <a:pt x="355" y="447"/>
                    <a:pt x="356" y="447"/>
                  </a:cubicBezTo>
                  <a:cubicBezTo>
                    <a:pt x="363" y="447"/>
                    <a:pt x="363" y="447"/>
                    <a:pt x="363" y="447"/>
                  </a:cubicBezTo>
                  <a:cubicBezTo>
                    <a:pt x="364" y="447"/>
                    <a:pt x="364" y="447"/>
                    <a:pt x="364" y="447"/>
                  </a:cubicBezTo>
                  <a:cubicBezTo>
                    <a:pt x="365" y="445"/>
                    <a:pt x="365" y="445"/>
                    <a:pt x="365" y="445"/>
                  </a:cubicBezTo>
                  <a:cubicBezTo>
                    <a:pt x="366" y="445"/>
                    <a:pt x="366" y="445"/>
                    <a:pt x="366" y="445"/>
                  </a:cubicBezTo>
                  <a:cubicBezTo>
                    <a:pt x="366" y="445"/>
                    <a:pt x="366" y="445"/>
                    <a:pt x="366" y="445"/>
                  </a:cubicBezTo>
                  <a:cubicBezTo>
                    <a:pt x="367" y="444"/>
                    <a:pt x="367" y="444"/>
                    <a:pt x="367" y="444"/>
                  </a:cubicBezTo>
                  <a:cubicBezTo>
                    <a:pt x="369" y="444"/>
                    <a:pt x="369" y="444"/>
                    <a:pt x="369" y="444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4" y="451"/>
                    <a:pt x="374" y="451"/>
                    <a:pt x="374" y="451"/>
                  </a:cubicBezTo>
                  <a:cubicBezTo>
                    <a:pt x="374" y="452"/>
                    <a:pt x="374" y="452"/>
                    <a:pt x="374" y="452"/>
                  </a:cubicBezTo>
                  <a:cubicBezTo>
                    <a:pt x="377" y="453"/>
                    <a:pt x="377" y="453"/>
                    <a:pt x="377" y="453"/>
                  </a:cubicBezTo>
                  <a:cubicBezTo>
                    <a:pt x="378" y="455"/>
                    <a:pt x="378" y="455"/>
                    <a:pt x="378" y="455"/>
                  </a:cubicBezTo>
                  <a:cubicBezTo>
                    <a:pt x="380" y="458"/>
                    <a:pt x="380" y="458"/>
                    <a:pt x="380" y="458"/>
                  </a:cubicBezTo>
                  <a:cubicBezTo>
                    <a:pt x="387" y="459"/>
                    <a:pt x="387" y="459"/>
                    <a:pt x="387" y="459"/>
                  </a:cubicBezTo>
                  <a:cubicBezTo>
                    <a:pt x="387" y="459"/>
                    <a:pt x="387" y="459"/>
                    <a:pt x="387" y="459"/>
                  </a:cubicBezTo>
                  <a:cubicBezTo>
                    <a:pt x="387" y="459"/>
                    <a:pt x="387" y="459"/>
                    <a:pt x="387" y="459"/>
                  </a:cubicBezTo>
                  <a:cubicBezTo>
                    <a:pt x="388" y="458"/>
                    <a:pt x="388" y="458"/>
                    <a:pt x="388" y="458"/>
                  </a:cubicBezTo>
                  <a:cubicBezTo>
                    <a:pt x="389" y="457"/>
                    <a:pt x="389" y="457"/>
                    <a:pt x="389" y="457"/>
                  </a:cubicBezTo>
                  <a:cubicBezTo>
                    <a:pt x="393" y="462"/>
                    <a:pt x="393" y="462"/>
                    <a:pt x="393" y="462"/>
                  </a:cubicBezTo>
                  <a:cubicBezTo>
                    <a:pt x="391" y="465"/>
                    <a:pt x="391" y="465"/>
                    <a:pt x="391" y="465"/>
                  </a:cubicBezTo>
                  <a:cubicBezTo>
                    <a:pt x="391" y="465"/>
                    <a:pt x="391" y="465"/>
                    <a:pt x="391" y="465"/>
                  </a:cubicBezTo>
                  <a:cubicBezTo>
                    <a:pt x="391" y="465"/>
                    <a:pt x="391" y="465"/>
                    <a:pt x="391" y="465"/>
                  </a:cubicBezTo>
                  <a:cubicBezTo>
                    <a:pt x="391" y="465"/>
                    <a:pt x="391" y="465"/>
                    <a:pt x="391" y="465"/>
                  </a:cubicBezTo>
                  <a:cubicBezTo>
                    <a:pt x="394" y="466"/>
                    <a:pt x="394" y="466"/>
                    <a:pt x="394" y="466"/>
                  </a:cubicBezTo>
                  <a:cubicBezTo>
                    <a:pt x="396" y="464"/>
                    <a:pt x="396" y="464"/>
                    <a:pt x="396" y="464"/>
                  </a:cubicBezTo>
                  <a:cubicBezTo>
                    <a:pt x="396" y="464"/>
                    <a:pt x="396" y="464"/>
                    <a:pt x="396" y="464"/>
                  </a:cubicBezTo>
                  <a:cubicBezTo>
                    <a:pt x="396" y="464"/>
                    <a:pt x="396" y="464"/>
                    <a:pt x="396" y="464"/>
                  </a:cubicBezTo>
                  <a:cubicBezTo>
                    <a:pt x="396" y="464"/>
                    <a:pt x="396" y="464"/>
                    <a:pt x="397" y="464"/>
                  </a:cubicBezTo>
                  <a:cubicBezTo>
                    <a:pt x="397" y="465"/>
                    <a:pt x="397" y="465"/>
                    <a:pt x="397" y="465"/>
                  </a:cubicBezTo>
                  <a:cubicBezTo>
                    <a:pt x="400" y="460"/>
                    <a:pt x="400" y="460"/>
                    <a:pt x="400" y="460"/>
                  </a:cubicBezTo>
                  <a:cubicBezTo>
                    <a:pt x="415" y="451"/>
                    <a:pt x="415" y="451"/>
                    <a:pt x="415" y="451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8" y="450"/>
                    <a:pt x="438" y="450"/>
                    <a:pt x="438" y="450"/>
                  </a:cubicBezTo>
                  <a:cubicBezTo>
                    <a:pt x="442" y="454"/>
                    <a:pt x="442" y="454"/>
                    <a:pt x="442" y="454"/>
                  </a:cubicBezTo>
                  <a:cubicBezTo>
                    <a:pt x="442" y="454"/>
                    <a:pt x="442" y="454"/>
                    <a:pt x="443" y="454"/>
                  </a:cubicBezTo>
                  <a:cubicBezTo>
                    <a:pt x="462" y="454"/>
                    <a:pt x="462" y="454"/>
                    <a:pt x="462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3" y="454"/>
                    <a:pt x="463" y="453"/>
                    <a:pt x="463" y="453"/>
                  </a:cubicBezTo>
                  <a:cubicBezTo>
                    <a:pt x="463" y="450"/>
                    <a:pt x="463" y="450"/>
                    <a:pt x="463" y="450"/>
                  </a:cubicBezTo>
                  <a:cubicBezTo>
                    <a:pt x="464" y="447"/>
                    <a:pt x="464" y="447"/>
                    <a:pt x="464" y="447"/>
                  </a:cubicBezTo>
                  <a:cubicBezTo>
                    <a:pt x="464" y="447"/>
                    <a:pt x="464" y="447"/>
                    <a:pt x="464" y="447"/>
                  </a:cubicBezTo>
                  <a:cubicBezTo>
                    <a:pt x="462" y="440"/>
                    <a:pt x="462" y="440"/>
                    <a:pt x="462" y="440"/>
                  </a:cubicBezTo>
                  <a:cubicBezTo>
                    <a:pt x="471" y="432"/>
                    <a:pt x="471" y="432"/>
                    <a:pt x="471" y="432"/>
                  </a:cubicBezTo>
                  <a:cubicBezTo>
                    <a:pt x="488" y="439"/>
                    <a:pt x="488" y="439"/>
                    <a:pt x="488" y="439"/>
                  </a:cubicBezTo>
                  <a:cubicBezTo>
                    <a:pt x="490" y="447"/>
                    <a:pt x="490" y="447"/>
                    <a:pt x="490" y="447"/>
                  </a:cubicBezTo>
                  <a:cubicBezTo>
                    <a:pt x="490" y="447"/>
                    <a:pt x="490" y="447"/>
                    <a:pt x="490" y="447"/>
                  </a:cubicBezTo>
                  <a:cubicBezTo>
                    <a:pt x="495" y="451"/>
                    <a:pt x="495" y="451"/>
                    <a:pt x="495" y="451"/>
                  </a:cubicBezTo>
                  <a:cubicBezTo>
                    <a:pt x="499" y="452"/>
                    <a:pt x="499" y="452"/>
                    <a:pt x="499" y="452"/>
                  </a:cubicBezTo>
                  <a:cubicBezTo>
                    <a:pt x="499" y="452"/>
                    <a:pt x="499" y="452"/>
                    <a:pt x="499" y="452"/>
                  </a:cubicBezTo>
                  <a:cubicBezTo>
                    <a:pt x="499" y="452"/>
                    <a:pt x="500" y="452"/>
                    <a:pt x="500" y="452"/>
                  </a:cubicBezTo>
                  <a:cubicBezTo>
                    <a:pt x="509" y="448"/>
                    <a:pt x="509" y="448"/>
                    <a:pt x="509" y="448"/>
                  </a:cubicBezTo>
                  <a:cubicBezTo>
                    <a:pt x="512" y="449"/>
                    <a:pt x="512" y="449"/>
                    <a:pt x="512" y="449"/>
                  </a:cubicBezTo>
                  <a:cubicBezTo>
                    <a:pt x="528" y="456"/>
                    <a:pt x="528" y="456"/>
                    <a:pt x="528" y="456"/>
                  </a:cubicBezTo>
                  <a:cubicBezTo>
                    <a:pt x="533" y="460"/>
                    <a:pt x="533" y="460"/>
                    <a:pt x="533" y="460"/>
                  </a:cubicBezTo>
                  <a:cubicBezTo>
                    <a:pt x="541" y="462"/>
                    <a:pt x="541" y="462"/>
                    <a:pt x="541" y="462"/>
                  </a:cubicBezTo>
                  <a:cubicBezTo>
                    <a:pt x="547" y="463"/>
                    <a:pt x="547" y="463"/>
                    <a:pt x="547" y="463"/>
                  </a:cubicBezTo>
                  <a:cubicBezTo>
                    <a:pt x="561" y="459"/>
                    <a:pt x="561" y="459"/>
                    <a:pt x="561" y="459"/>
                  </a:cubicBezTo>
                  <a:cubicBezTo>
                    <a:pt x="571" y="452"/>
                    <a:pt x="571" y="452"/>
                    <a:pt x="571" y="452"/>
                  </a:cubicBezTo>
                  <a:cubicBezTo>
                    <a:pt x="578" y="456"/>
                    <a:pt x="578" y="456"/>
                    <a:pt x="578" y="456"/>
                  </a:cubicBezTo>
                  <a:cubicBezTo>
                    <a:pt x="582" y="455"/>
                    <a:pt x="582" y="455"/>
                    <a:pt x="582" y="455"/>
                  </a:cubicBezTo>
                  <a:cubicBezTo>
                    <a:pt x="582" y="454"/>
                    <a:pt x="582" y="454"/>
                    <a:pt x="582" y="454"/>
                  </a:cubicBezTo>
                  <a:cubicBezTo>
                    <a:pt x="583" y="454"/>
                    <a:pt x="583" y="454"/>
                    <a:pt x="583" y="454"/>
                  </a:cubicBezTo>
                  <a:cubicBezTo>
                    <a:pt x="583" y="454"/>
                    <a:pt x="583" y="454"/>
                    <a:pt x="583" y="454"/>
                  </a:cubicBezTo>
                  <a:cubicBezTo>
                    <a:pt x="592" y="458"/>
                    <a:pt x="592" y="458"/>
                    <a:pt x="592" y="458"/>
                  </a:cubicBezTo>
                  <a:cubicBezTo>
                    <a:pt x="601" y="453"/>
                    <a:pt x="601" y="453"/>
                    <a:pt x="601" y="453"/>
                  </a:cubicBezTo>
                  <a:cubicBezTo>
                    <a:pt x="602" y="450"/>
                    <a:pt x="602" y="450"/>
                    <a:pt x="602" y="450"/>
                  </a:cubicBezTo>
                  <a:cubicBezTo>
                    <a:pt x="606" y="438"/>
                    <a:pt x="606" y="438"/>
                    <a:pt x="606" y="438"/>
                  </a:cubicBezTo>
                  <a:cubicBezTo>
                    <a:pt x="611" y="434"/>
                    <a:pt x="611" y="434"/>
                    <a:pt x="611" y="434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06" y="429"/>
                    <a:pt x="606" y="429"/>
                    <a:pt x="606" y="429"/>
                  </a:cubicBezTo>
                  <a:cubicBezTo>
                    <a:pt x="606" y="429"/>
                    <a:pt x="606" y="429"/>
                    <a:pt x="606" y="429"/>
                  </a:cubicBezTo>
                  <a:cubicBezTo>
                    <a:pt x="606" y="429"/>
                    <a:pt x="606" y="429"/>
                    <a:pt x="606" y="429"/>
                  </a:cubicBezTo>
                  <a:cubicBezTo>
                    <a:pt x="607" y="427"/>
                    <a:pt x="607" y="427"/>
                    <a:pt x="607" y="427"/>
                  </a:cubicBezTo>
                  <a:cubicBezTo>
                    <a:pt x="612" y="421"/>
                    <a:pt x="612" y="421"/>
                    <a:pt x="612" y="421"/>
                  </a:cubicBezTo>
                  <a:cubicBezTo>
                    <a:pt x="612" y="421"/>
                    <a:pt x="630" y="418"/>
                    <a:pt x="630" y="418"/>
                  </a:cubicBezTo>
                  <a:cubicBezTo>
                    <a:pt x="630" y="418"/>
                    <a:pt x="630" y="418"/>
                    <a:pt x="630" y="418"/>
                  </a:cubicBezTo>
                  <a:cubicBezTo>
                    <a:pt x="636" y="422"/>
                    <a:pt x="636" y="422"/>
                    <a:pt x="636" y="422"/>
                  </a:cubicBezTo>
                  <a:cubicBezTo>
                    <a:pt x="643" y="423"/>
                    <a:pt x="643" y="423"/>
                    <a:pt x="643" y="423"/>
                  </a:cubicBezTo>
                  <a:cubicBezTo>
                    <a:pt x="643" y="423"/>
                    <a:pt x="644" y="423"/>
                    <a:pt x="644" y="423"/>
                  </a:cubicBezTo>
                  <a:cubicBezTo>
                    <a:pt x="649" y="430"/>
                    <a:pt x="649" y="430"/>
                    <a:pt x="649" y="430"/>
                  </a:cubicBezTo>
                  <a:cubicBezTo>
                    <a:pt x="650" y="436"/>
                    <a:pt x="650" y="436"/>
                    <a:pt x="650" y="436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6" y="458"/>
                    <a:pt x="656" y="458"/>
                    <a:pt x="656" y="458"/>
                  </a:cubicBezTo>
                  <a:cubicBezTo>
                    <a:pt x="667" y="460"/>
                    <a:pt x="667" y="460"/>
                    <a:pt x="667" y="460"/>
                  </a:cubicBezTo>
                  <a:cubicBezTo>
                    <a:pt x="676" y="465"/>
                    <a:pt x="676" y="465"/>
                    <a:pt x="676" y="465"/>
                  </a:cubicBezTo>
                  <a:cubicBezTo>
                    <a:pt x="676" y="465"/>
                    <a:pt x="676" y="465"/>
                    <a:pt x="676" y="465"/>
                  </a:cubicBezTo>
                  <a:cubicBezTo>
                    <a:pt x="677" y="469"/>
                    <a:pt x="677" y="469"/>
                    <a:pt x="677" y="469"/>
                  </a:cubicBezTo>
                  <a:cubicBezTo>
                    <a:pt x="677" y="474"/>
                    <a:pt x="677" y="474"/>
                    <a:pt x="677" y="474"/>
                  </a:cubicBezTo>
                  <a:cubicBezTo>
                    <a:pt x="679" y="476"/>
                    <a:pt x="679" y="476"/>
                    <a:pt x="679" y="476"/>
                  </a:cubicBezTo>
                  <a:cubicBezTo>
                    <a:pt x="685" y="477"/>
                    <a:pt x="685" y="477"/>
                    <a:pt x="685" y="477"/>
                  </a:cubicBezTo>
                  <a:cubicBezTo>
                    <a:pt x="703" y="469"/>
                    <a:pt x="703" y="469"/>
                    <a:pt x="703" y="469"/>
                  </a:cubicBezTo>
                  <a:cubicBezTo>
                    <a:pt x="703" y="469"/>
                    <a:pt x="703" y="469"/>
                    <a:pt x="703" y="469"/>
                  </a:cubicBezTo>
                  <a:cubicBezTo>
                    <a:pt x="703" y="469"/>
                    <a:pt x="703" y="469"/>
                    <a:pt x="703" y="469"/>
                  </a:cubicBezTo>
                  <a:cubicBezTo>
                    <a:pt x="704" y="469"/>
                    <a:pt x="704" y="470"/>
                    <a:pt x="704" y="470"/>
                  </a:cubicBezTo>
                  <a:cubicBezTo>
                    <a:pt x="703" y="472"/>
                    <a:pt x="703" y="472"/>
                    <a:pt x="703" y="472"/>
                  </a:cubicBezTo>
                  <a:cubicBezTo>
                    <a:pt x="703" y="478"/>
                    <a:pt x="703" y="478"/>
                    <a:pt x="703" y="478"/>
                  </a:cubicBezTo>
                  <a:cubicBezTo>
                    <a:pt x="703" y="478"/>
                    <a:pt x="703" y="478"/>
                    <a:pt x="703" y="478"/>
                  </a:cubicBezTo>
                  <a:cubicBezTo>
                    <a:pt x="700" y="481"/>
                    <a:pt x="700" y="481"/>
                    <a:pt x="700" y="481"/>
                  </a:cubicBezTo>
                  <a:cubicBezTo>
                    <a:pt x="697" y="492"/>
                    <a:pt x="697" y="492"/>
                    <a:pt x="697" y="492"/>
                  </a:cubicBezTo>
                  <a:cubicBezTo>
                    <a:pt x="693" y="501"/>
                    <a:pt x="693" y="501"/>
                    <a:pt x="693" y="501"/>
                  </a:cubicBezTo>
                  <a:cubicBezTo>
                    <a:pt x="691" y="503"/>
                    <a:pt x="691" y="503"/>
                    <a:pt x="691" y="503"/>
                  </a:cubicBezTo>
                  <a:cubicBezTo>
                    <a:pt x="691" y="503"/>
                    <a:pt x="691" y="503"/>
                    <a:pt x="691" y="503"/>
                  </a:cubicBezTo>
                  <a:cubicBezTo>
                    <a:pt x="691" y="503"/>
                    <a:pt x="691" y="503"/>
                    <a:pt x="690" y="503"/>
                  </a:cubicBezTo>
                  <a:cubicBezTo>
                    <a:pt x="684" y="501"/>
                    <a:pt x="684" y="501"/>
                    <a:pt x="684" y="501"/>
                  </a:cubicBezTo>
                  <a:cubicBezTo>
                    <a:pt x="679" y="506"/>
                    <a:pt x="679" y="506"/>
                    <a:pt x="679" y="506"/>
                  </a:cubicBezTo>
                  <a:cubicBezTo>
                    <a:pt x="680" y="510"/>
                    <a:pt x="680" y="510"/>
                    <a:pt x="680" y="510"/>
                  </a:cubicBezTo>
                  <a:cubicBezTo>
                    <a:pt x="680" y="517"/>
                    <a:pt x="680" y="517"/>
                    <a:pt x="680" y="517"/>
                  </a:cubicBezTo>
                  <a:cubicBezTo>
                    <a:pt x="680" y="518"/>
                    <a:pt x="680" y="518"/>
                    <a:pt x="680" y="518"/>
                  </a:cubicBezTo>
                  <a:cubicBezTo>
                    <a:pt x="676" y="523"/>
                    <a:pt x="676" y="523"/>
                    <a:pt x="676" y="523"/>
                  </a:cubicBezTo>
                  <a:cubicBezTo>
                    <a:pt x="676" y="524"/>
                    <a:pt x="676" y="524"/>
                    <a:pt x="676" y="524"/>
                  </a:cubicBezTo>
                  <a:cubicBezTo>
                    <a:pt x="676" y="524"/>
                    <a:pt x="676" y="524"/>
                    <a:pt x="676" y="524"/>
                  </a:cubicBezTo>
                  <a:cubicBezTo>
                    <a:pt x="676" y="525"/>
                    <a:pt x="676" y="525"/>
                    <a:pt x="676" y="525"/>
                  </a:cubicBezTo>
                  <a:cubicBezTo>
                    <a:pt x="676" y="525"/>
                    <a:pt x="676" y="525"/>
                    <a:pt x="676" y="525"/>
                  </a:cubicBezTo>
                  <a:cubicBezTo>
                    <a:pt x="676" y="525"/>
                    <a:pt x="676" y="525"/>
                    <a:pt x="675" y="525"/>
                  </a:cubicBezTo>
                  <a:cubicBezTo>
                    <a:pt x="675" y="525"/>
                    <a:pt x="675" y="525"/>
                    <a:pt x="675" y="525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6" y="526"/>
                    <a:pt x="677" y="526"/>
                    <a:pt x="677" y="526"/>
                  </a:cubicBezTo>
                  <a:cubicBezTo>
                    <a:pt x="677" y="526"/>
                    <a:pt x="677" y="526"/>
                    <a:pt x="677" y="526"/>
                  </a:cubicBezTo>
                  <a:cubicBezTo>
                    <a:pt x="677" y="526"/>
                    <a:pt x="677" y="526"/>
                    <a:pt x="677" y="526"/>
                  </a:cubicBezTo>
                  <a:cubicBezTo>
                    <a:pt x="677" y="526"/>
                    <a:pt x="677" y="526"/>
                    <a:pt x="677" y="526"/>
                  </a:cubicBezTo>
                  <a:cubicBezTo>
                    <a:pt x="677" y="526"/>
                    <a:pt x="677" y="526"/>
                    <a:pt x="677" y="526"/>
                  </a:cubicBezTo>
                  <a:cubicBezTo>
                    <a:pt x="677" y="526"/>
                    <a:pt x="677" y="526"/>
                    <a:pt x="677" y="526"/>
                  </a:cubicBezTo>
                  <a:cubicBezTo>
                    <a:pt x="677" y="524"/>
                    <a:pt x="677" y="524"/>
                    <a:pt x="677" y="524"/>
                  </a:cubicBezTo>
                  <a:cubicBezTo>
                    <a:pt x="680" y="524"/>
                    <a:pt x="680" y="524"/>
                    <a:pt x="680" y="524"/>
                  </a:cubicBezTo>
                  <a:cubicBezTo>
                    <a:pt x="680" y="524"/>
                    <a:pt x="680" y="524"/>
                    <a:pt x="680" y="524"/>
                  </a:cubicBezTo>
                  <a:cubicBezTo>
                    <a:pt x="684" y="518"/>
                    <a:pt x="684" y="518"/>
                    <a:pt x="684" y="518"/>
                  </a:cubicBezTo>
                  <a:cubicBezTo>
                    <a:pt x="685" y="520"/>
                    <a:pt x="685" y="520"/>
                    <a:pt x="685" y="520"/>
                  </a:cubicBezTo>
                  <a:cubicBezTo>
                    <a:pt x="685" y="520"/>
                    <a:pt x="685" y="520"/>
                    <a:pt x="685" y="520"/>
                  </a:cubicBezTo>
                  <a:cubicBezTo>
                    <a:pt x="685" y="520"/>
                    <a:pt x="685" y="520"/>
                    <a:pt x="685" y="520"/>
                  </a:cubicBezTo>
                  <a:cubicBezTo>
                    <a:pt x="685" y="520"/>
                    <a:pt x="685" y="520"/>
                    <a:pt x="686" y="520"/>
                  </a:cubicBezTo>
                  <a:cubicBezTo>
                    <a:pt x="687" y="519"/>
                    <a:pt x="687" y="519"/>
                    <a:pt x="687" y="519"/>
                  </a:cubicBezTo>
                  <a:cubicBezTo>
                    <a:pt x="687" y="522"/>
                    <a:pt x="687" y="522"/>
                    <a:pt x="687" y="522"/>
                  </a:cubicBezTo>
                  <a:cubicBezTo>
                    <a:pt x="687" y="522"/>
                    <a:pt x="687" y="522"/>
                    <a:pt x="687" y="522"/>
                  </a:cubicBezTo>
                  <a:cubicBezTo>
                    <a:pt x="693" y="524"/>
                    <a:pt x="693" y="524"/>
                    <a:pt x="693" y="524"/>
                  </a:cubicBezTo>
                  <a:cubicBezTo>
                    <a:pt x="698" y="522"/>
                    <a:pt x="698" y="522"/>
                    <a:pt x="698" y="522"/>
                  </a:cubicBezTo>
                  <a:cubicBezTo>
                    <a:pt x="705" y="517"/>
                    <a:pt x="705" y="517"/>
                    <a:pt x="705" y="517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28" y="485"/>
                    <a:pt x="728" y="485"/>
                    <a:pt x="728" y="485"/>
                  </a:cubicBezTo>
                  <a:cubicBezTo>
                    <a:pt x="734" y="476"/>
                    <a:pt x="734" y="476"/>
                    <a:pt x="734" y="476"/>
                  </a:cubicBezTo>
                  <a:cubicBezTo>
                    <a:pt x="740" y="470"/>
                    <a:pt x="740" y="470"/>
                    <a:pt x="740" y="470"/>
                  </a:cubicBezTo>
                  <a:cubicBezTo>
                    <a:pt x="742" y="454"/>
                    <a:pt x="742" y="454"/>
                    <a:pt x="742" y="454"/>
                  </a:cubicBezTo>
                  <a:cubicBezTo>
                    <a:pt x="741" y="447"/>
                    <a:pt x="741" y="447"/>
                    <a:pt x="741" y="447"/>
                  </a:cubicBezTo>
                  <a:cubicBezTo>
                    <a:pt x="743" y="440"/>
                    <a:pt x="743" y="440"/>
                    <a:pt x="743" y="440"/>
                  </a:cubicBezTo>
                  <a:cubicBezTo>
                    <a:pt x="747" y="432"/>
                    <a:pt x="747" y="432"/>
                    <a:pt x="747" y="432"/>
                  </a:cubicBezTo>
                  <a:cubicBezTo>
                    <a:pt x="747" y="432"/>
                    <a:pt x="747" y="432"/>
                    <a:pt x="747" y="432"/>
                  </a:cubicBezTo>
                  <a:cubicBezTo>
                    <a:pt x="745" y="429"/>
                    <a:pt x="745" y="429"/>
                    <a:pt x="745" y="429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5" y="424"/>
                    <a:pt x="745" y="424"/>
                    <a:pt x="745" y="424"/>
                  </a:cubicBezTo>
                  <a:cubicBezTo>
                    <a:pt x="747" y="420"/>
                    <a:pt x="747" y="420"/>
                    <a:pt x="747" y="420"/>
                  </a:cubicBezTo>
                  <a:cubicBezTo>
                    <a:pt x="747" y="420"/>
                    <a:pt x="747" y="420"/>
                    <a:pt x="746" y="420"/>
                  </a:cubicBezTo>
                  <a:cubicBezTo>
                    <a:pt x="740" y="415"/>
                    <a:pt x="740" y="415"/>
                    <a:pt x="740" y="415"/>
                  </a:cubicBezTo>
                  <a:cubicBezTo>
                    <a:pt x="736" y="409"/>
                    <a:pt x="736" y="409"/>
                    <a:pt x="736" y="409"/>
                  </a:cubicBezTo>
                  <a:cubicBezTo>
                    <a:pt x="736" y="409"/>
                    <a:pt x="736" y="409"/>
                    <a:pt x="736" y="409"/>
                  </a:cubicBezTo>
                  <a:cubicBezTo>
                    <a:pt x="729" y="408"/>
                    <a:pt x="729" y="408"/>
                    <a:pt x="729" y="408"/>
                  </a:cubicBezTo>
                  <a:cubicBezTo>
                    <a:pt x="729" y="408"/>
                    <a:pt x="728" y="408"/>
                    <a:pt x="728" y="408"/>
                  </a:cubicBezTo>
                  <a:cubicBezTo>
                    <a:pt x="728" y="408"/>
                    <a:pt x="728" y="409"/>
                    <a:pt x="728" y="409"/>
                  </a:cubicBezTo>
                  <a:cubicBezTo>
                    <a:pt x="728" y="414"/>
                    <a:pt x="728" y="414"/>
                    <a:pt x="728" y="414"/>
                  </a:cubicBezTo>
                  <a:cubicBezTo>
                    <a:pt x="727" y="416"/>
                    <a:pt x="727" y="416"/>
                    <a:pt x="727" y="416"/>
                  </a:cubicBezTo>
                  <a:cubicBezTo>
                    <a:pt x="727" y="414"/>
                    <a:pt x="727" y="414"/>
                    <a:pt x="727" y="414"/>
                  </a:cubicBezTo>
                  <a:cubicBezTo>
                    <a:pt x="727" y="414"/>
                    <a:pt x="727" y="414"/>
                    <a:pt x="727" y="414"/>
                  </a:cubicBezTo>
                  <a:cubicBezTo>
                    <a:pt x="727" y="414"/>
                    <a:pt x="727" y="414"/>
                    <a:pt x="727" y="414"/>
                  </a:cubicBezTo>
                  <a:cubicBezTo>
                    <a:pt x="727" y="414"/>
                    <a:pt x="727" y="414"/>
                    <a:pt x="726" y="414"/>
                  </a:cubicBezTo>
                  <a:cubicBezTo>
                    <a:pt x="725" y="415"/>
                    <a:pt x="725" y="415"/>
                    <a:pt x="725" y="415"/>
                  </a:cubicBezTo>
                  <a:cubicBezTo>
                    <a:pt x="720" y="416"/>
                    <a:pt x="720" y="416"/>
                    <a:pt x="720" y="416"/>
                  </a:cubicBezTo>
                  <a:cubicBezTo>
                    <a:pt x="722" y="414"/>
                    <a:pt x="722" y="414"/>
                    <a:pt x="722" y="414"/>
                  </a:cubicBezTo>
                  <a:cubicBezTo>
                    <a:pt x="722" y="414"/>
                    <a:pt x="722" y="414"/>
                    <a:pt x="722" y="413"/>
                  </a:cubicBezTo>
                  <a:cubicBezTo>
                    <a:pt x="720" y="411"/>
                    <a:pt x="720" y="411"/>
                    <a:pt x="720" y="411"/>
                  </a:cubicBezTo>
                  <a:cubicBezTo>
                    <a:pt x="722" y="409"/>
                    <a:pt x="722" y="409"/>
                    <a:pt x="722" y="409"/>
                  </a:cubicBezTo>
                  <a:cubicBezTo>
                    <a:pt x="722" y="409"/>
                    <a:pt x="722" y="409"/>
                    <a:pt x="722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19" y="410"/>
                    <a:pt x="719" y="410"/>
                    <a:pt x="719" y="410"/>
                  </a:cubicBezTo>
                  <a:cubicBezTo>
                    <a:pt x="718" y="410"/>
                    <a:pt x="718" y="410"/>
                    <a:pt x="718" y="410"/>
                  </a:cubicBezTo>
                  <a:cubicBezTo>
                    <a:pt x="718" y="413"/>
                    <a:pt x="718" y="413"/>
                    <a:pt x="718" y="413"/>
                  </a:cubicBezTo>
                  <a:cubicBezTo>
                    <a:pt x="716" y="414"/>
                    <a:pt x="716" y="414"/>
                    <a:pt x="716" y="414"/>
                  </a:cubicBezTo>
                  <a:cubicBezTo>
                    <a:pt x="716" y="405"/>
                    <a:pt x="716" y="405"/>
                    <a:pt x="716" y="405"/>
                  </a:cubicBezTo>
                  <a:cubicBezTo>
                    <a:pt x="716" y="405"/>
                    <a:pt x="716" y="405"/>
                    <a:pt x="716" y="405"/>
                  </a:cubicBezTo>
                  <a:cubicBezTo>
                    <a:pt x="716" y="405"/>
                    <a:pt x="716" y="405"/>
                    <a:pt x="716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404"/>
                    <a:pt x="707" y="404"/>
                    <a:pt x="707" y="404"/>
                  </a:cubicBezTo>
                  <a:cubicBezTo>
                    <a:pt x="707" y="402"/>
                    <a:pt x="707" y="402"/>
                    <a:pt x="707" y="402"/>
                  </a:cubicBezTo>
                  <a:cubicBezTo>
                    <a:pt x="722" y="388"/>
                    <a:pt x="722" y="388"/>
                    <a:pt x="722" y="388"/>
                  </a:cubicBezTo>
                  <a:cubicBezTo>
                    <a:pt x="732" y="375"/>
                    <a:pt x="732" y="375"/>
                    <a:pt x="732" y="375"/>
                  </a:cubicBezTo>
                  <a:cubicBezTo>
                    <a:pt x="740" y="368"/>
                    <a:pt x="740" y="368"/>
                    <a:pt x="740" y="368"/>
                  </a:cubicBezTo>
                  <a:cubicBezTo>
                    <a:pt x="743" y="362"/>
                    <a:pt x="743" y="362"/>
                    <a:pt x="743" y="362"/>
                  </a:cubicBezTo>
                  <a:cubicBezTo>
                    <a:pt x="752" y="352"/>
                    <a:pt x="752" y="352"/>
                    <a:pt x="752" y="352"/>
                  </a:cubicBezTo>
                  <a:cubicBezTo>
                    <a:pt x="758" y="349"/>
                    <a:pt x="758" y="349"/>
                    <a:pt x="758" y="349"/>
                  </a:cubicBezTo>
                  <a:cubicBezTo>
                    <a:pt x="773" y="348"/>
                    <a:pt x="773" y="348"/>
                    <a:pt x="773" y="348"/>
                  </a:cubicBezTo>
                  <a:cubicBezTo>
                    <a:pt x="776" y="351"/>
                    <a:pt x="776" y="351"/>
                    <a:pt x="776" y="351"/>
                  </a:cubicBezTo>
                  <a:cubicBezTo>
                    <a:pt x="776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9" y="348"/>
                    <a:pt x="779" y="348"/>
                    <a:pt x="779" y="348"/>
                  </a:cubicBezTo>
                  <a:cubicBezTo>
                    <a:pt x="786" y="350"/>
                    <a:pt x="786" y="350"/>
                    <a:pt x="786" y="350"/>
                  </a:cubicBezTo>
                  <a:cubicBezTo>
                    <a:pt x="786" y="350"/>
                    <a:pt x="786" y="350"/>
                    <a:pt x="786" y="350"/>
                  </a:cubicBezTo>
                  <a:cubicBezTo>
                    <a:pt x="786" y="350"/>
                    <a:pt x="786" y="350"/>
                    <a:pt x="786" y="350"/>
                  </a:cubicBezTo>
                  <a:cubicBezTo>
                    <a:pt x="791" y="349"/>
                    <a:pt x="791" y="349"/>
                    <a:pt x="791" y="349"/>
                  </a:cubicBezTo>
                  <a:cubicBezTo>
                    <a:pt x="793" y="351"/>
                    <a:pt x="793" y="351"/>
                    <a:pt x="793" y="351"/>
                  </a:cubicBezTo>
                  <a:cubicBezTo>
                    <a:pt x="793" y="351"/>
                    <a:pt x="793" y="351"/>
                    <a:pt x="793" y="351"/>
                  </a:cubicBezTo>
                  <a:cubicBezTo>
                    <a:pt x="793" y="351"/>
                    <a:pt x="795" y="350"/>
                    <a:pt x="795" y="350"/>
                  </a:cubicBezTo>
                  <a:cubicBezTo>
                    <a:pt x="795" y="350"/>
                    <a:pt x="795" y="350"/>
                    <a:pt x="795" y="350"/>
                  </a:cubicBezTo>
                  <a:cubicBezTo>
                    <a:pt x="795" y="350"/>
                    <a:pt x="795" y="350"/>
                    <a:pt x="795" y="350"/>
                  </a:cubicBezTo>
                  <a:cubicBezTo>
                    <a:pt x="795" y="348"/>
                    <a:pt x="795" y="348"/>
                    <a:pt x="795" y="348"/>
                  </a:cubicBezTo>
                  <a:cubicBezTo>
                    <a:pt x="797" y="347"/>
                    <a:pt x="797" y="347"/>
                    <a:pt x="797" y="347"/>
                  </a:cubicBezTo>
                  <a:cubicBezTo>
                    <a:pt x="797" y="347"/>
                    <a:pt x="797" y="347"/>
                    <a:pt x="797" y="347"/>
                  </a:cubicBezTo>
                  <a:cubicBezTo>
                    <a:pt x="797" y="345"/>
                    <a:pt x="797" y="345"/>
                    <a:pt x="797" y="345"/>
                  </a:cubicBezTo>
                  <a:cubicBezTo>
                    <a:pt x="797" y="344"/>
                    <a:pt x="797" y="344"/>
                    <a:pt x="797" y="344"/>
                  </a:cubicBezTo>
                  <a:cubicBezTo>
                    <a:pt x="808" y="348"/>
                    <a:pt x="808" y="348"/>
                    <a:pt x="808" y="348"/>
                  </a:cubicBezTo>
                  <a:cubicBezTo>
                    <a:pt x="808" y="348"/>
                    <a:pt x="808" y="348"/>
                    <a:pt x="808" y="348"/>
                  </a:cubicBezTo>
                  <a:cubicBezTo>
                    <a:pt x="808" y="348"/>
                    <a:pt x="808" y="348"/>
                    <a:pt x="808" y="348"/>
                  </a:cubicBezTo>
                  <a:cubicBezTo>
                    <a:pt x="811" y="346"/>
                    <a:pt x="811" y="346"/>
                    <a:pt x="811" y="346"/>
                  </a:cubicBezTo>
                  <a:cubicBezTo>
                    <a:pt x="816" y="349"/>
                    <a:pt x="816" y="349"/>
                    <a:pt x="816" y="349"/>
                  </a:cubicBezTo>
                  <a:cubicBezTo>
                    <a:pt x="810" y="352"/>
                    <a:pt x="810" y="352"/>
                    <a:pt x="810" y="352"/>
                  </a:cubicBezTo>
                  <a:cubicBezTo>
                    <a:pt x="809" y="352"/>
                    <a:pt x="809" y="352"/>
                    <a:pt x="809" y="352"/>
                  </a:cubicBezTo>
                  <a:cubicBezTo>
                    <a:pt x="809" y="352"/>
                    <a:pt x="809" y="352"/>
                    <a:pt x="809" y="352"/>
                  </a:cubicBezTo>
                  <a:cubicBezTo>
                    <a:pt x="811" y="355"/>
                    <a:pt x="811" y="355"/>
                    <a:pt x="811" y="355"/>
                  </a:cubicBezTo>
                  <a:cubicBezTo>
                    <a:pt x="811" y="355"/>
                    <a:pt x="811" y="355"/>
                    <a:pt x="811" y="355"/>
                  </a:cubicBezTo>
                  <a:cubicBezTo>
                    <a:pt x="811" y="355"/>
                    <a:pt x="811" y="355"/>
                    <a:pt x="811" y="355"/>
                  </a:cubicBezTo>
                  <a:cubicBezTo>
                    <a:pt x="819" y="353"/>
                    <a:pt x="819" y="353"/>
                    <a:pt x="819" y="353"/>
                  </a:cubicBezTo>
                  <a:cubicBezTo>
                    <a:pt x="821" y="354"/>
                    <a:pt x="821" y="354"/>
                    <a:pt x="821" y="354"/>
                  </a:cubicBezTo>
                  <a:cubicBezTo>
                    <a:pt x="821" y="354"/>
                    <a:pt x="821" y="354"/>
                    <a:pt x="821" y="354"/>
                  </a:cubicBezTo>
                  <a:cubicBezTo>
                    <a:pt x="821" y="354"/>
                    <a:pt x="821" y="354"/>
                    <a:pt x="821" y="354"/>
                  </a:cubicBezTo>
                  <a:cubicBezTo>
                    <a:pt x="826" y="351"/>
                    <a:pt x="826" y="351"/>
                    <a:pt x="826" y="351"/>
                  </a:cubicBezTo>
                  <a:cubicBezTo>
                    <a:pt x="834" y="352"/>
                    <a:pt x="834" y="352"/>
                    <a:pt x="834" y="352"/>
                  </a:cubicBezTo>
                  <a:cubicBezTo>
                    <a:pt x="836" y="351"/>
                    <a:pt x="836" y="351"/>
                    <a:pt x="836" y="351"/>
                  </a:cubicBezTo>
                  <a:cubicBezTo>
                    <a:pt x="836" y="351"/>
                    <a:pt x="836" y="351"/>
                    <a:pt x="836" y="351"/>
                  </a:cubicBezTo>
                  <a:cubicBezTo>
                    <a:pt x="836" y="349"/>
                    <a:pt x="836" y="349"/>
                    <a:pt x="836" y="349"/>
                  </a:cubicBezTo>
                  <a:cubicBezTo>
                    <a:pt x="836" y="349"/>
                    <a:pt x="836" y="348"/>
                    <a:pt x="836" y="348"/>
                  </a:cubicBezTo>
                  <a:cubicBezTo>
                    <a:pt x="830" y="347"/>
                    <a:pt x="830" y="347"/>
                    <a:pt x="830" y="347"/>
                  </a:cubicBezTo>
                  <a:cubicBezTo>
                    <a:pt x="831" y="346"/>
                    <a:pt x="831" y="346"/>
                    <a:pt x="831" y="346"/>
                  </a:cubicBezTo>
                  <a:cubicBezTo>
                    <a:pt x="831" y="346"/>
                    <a:pt x="831" y="345"/>
                    <a:pt x="831" y="345"/>
                  </a:cubicBezTo>
                  <a:cubicBezTo>
                    <a:pt x="830" y="343"/>
                    <a:pt x="830" y="343"/>
                    <a:pt x="830" y="343"/>
                  </a:cubicBezTo>
                  <a:cubicBezTo>
                    <a:pt x="831" y="343"/>
                    <a:pt x="831" y="343"/>
                    <a:pt x="831" y="343"/>
                  </a:cubicBezTo>
                  <a:cubicBezTo>
                    <a:pt x="831" y="343"/>
                    <a:pt x="831" y="343"/>
                    <a:pt x="831" y="343"/>
                  </a:cubicBezTo>
                  <a:cubicBezTo>
                    <a:pt x="834" y="336"/>
                    <a:pt x="834" y="336"/>
                    <a:pt x="834" y="336"/>
                  </a:cubicBezTo>
                  <a:cubicBezTo>
                    <a:pt x="841" y="330"/>
                    <a:pt x="841" y="330"/>
                    <a:pt x="841" y="330"/>
                  </a:cubicBezTo>
                  <a:cubicBezTo>
                    <a:pt x="850" y="318"/>
                    <a:pt x="850" y="318"/>
                    <a:pt x="850" y="318"/>
                  </a:cubicBezTo>
                  <a:cubicBezTo>
                    <a:pt x="861" y="315"/>
                    <a:pt x="861" y="315"/>
                    <a:pt x="861" y="315"/>
                  </a:cubicBezTo>
                  <a:cubicBezTo>
                    <a:pt x="866" y="318"/>
                    <a:pt x="866" y="318"/>
                    <a:pt x="866" y="318"/>
                  </a:cubicBezTo>
                  <a:cubicBezTo>
                    <a:pt x="866" y="318"/>
                    <a:pt x="867" y="318"/>
                    <a:pt x="867" y="318"/>
                  </a:cubicBezTo>
                  <a:cubicBezTo>
                    <a:pt x="867" y="318"/>
                    <a:pt x="867" y="318"/>
                    <a:pt x="867" y="318"/>
                  </a:cubicBezTo>
                  <a:cubicBezTo>
                    <a:pt x="870" y="315"/>
                    <a:pt x="870" y="315"/>
                    <a:pt x="870" y="315"/>
                  </a:cubicBezTo>
                  <a:cubicBezTo>
                    <a:pt x="869" y="319"/>
                    <a:pt x="869" y="319"/>
                    <a:pt x="869" y="319"/>
                  </a:cubicBezTo>
                  <a:cubicBezTo>
                    <a:pt x="867" y="322"/>
                    <a:pt x="867" y="322"/>
                    <a:pt x="867" y="322"/>
                  </a:cubicBezTo>
                  <a:cubicBezTo>
                    <a:pt x="867" y="323"/>
                    <a:pt x="867" y="323"/>
                    <a:pt x="867" y="323"/>
                  </a:cubicBezTo>
                  <a:cubicBezTo>
                    <a:pt x="867" y="325"/>
                    <a:pt x="867" y="325"/>
                    <a:pt x="867" y="325"/>
                  </a:cubicBezTo>
                  <a:cubicBezTo>
                    <a:pt x="866" y="327"/>
                    <a:pt x="866" y="327"/>
                    <a:pt x="866" y="327"/>
                  </a:cubicBezTo>
                  <a:cubicBezTo>
                    <a:pt x="866" y="327"/>
                    <a:pt x="866" y="327"/>
                    <a:pt x="866" y="327"/>
                  </a:cubicBezTo>
                  <a:cubicBezTo>
                    <a:pt x="866" y="328"/>
                    <a:pt x="866" y="328"/>
                    <a:pt x="867" y="328"/>
                  </a:cubicBezTo>
                  <a:cubicBezTo>
                    <a:pt x="867" y="328"/>
                    <a:pt x="870" y="327"/>
                    <a:pt x="870" y="327"/>
                  </a:cubicBezTo>
                  <a:cubicBezTo>
                    <a:pt x="868" y="332"/>
                    <a:pt x="868" y="332"/>
                    <a:pt x="868" y="332"/>
                  </a:cubicBezTo>
                  <a:cubicBezTo>
                    <a:pt x="868" y="333"/>
                    <a:pt x="868" y="333"/>
                    <a:pt x="868" y="333"/>
                  </a:cubicBezTo>
                  <a:cubicBezTo>
                    <a:pt x="868" y="333"/>
                    <a:pt x="869" y="333"/>
                    <a:pt x="869" y="333"/>
                  </a:cubicBezTo>
                  <a:cubicBezTo>
                    <a:pt x="869" y="333"/>
                    <a:pt x="869" y="333"/>
                    <a:pt x="869" y="333"/>
                  </a:cubicBezTo>
                  <a:cubicBezTo>
                    <a:pt x="883" y="319"/>
                    <a:pt x="883" y="319"/>
                    <a:pt x="883" y="319"/>
                  </a:cubicBezTo>
                  <a:cubicBezTo>
                    <a:pt x="886" y="318"/>
                    <a:pt x="886" y="318"/>
                    <a:pt x="886" y="318"/>
                  </a:cubicBezTo>
                  <a:cubicBezTo>
                    <a:pt x="887" y="320"/>
                    <a:pt x="887" y="320"/>
                    <a:pt x="887" y="320"/>
                  </a:cubicBezTo>
                  <a:cubicBezTo>
                    <a:pt x="887" y="320"/>
                    <a:pt x="887" y="320"/>
                    <a:pt x="887" y="320"/>
                  </a:cubicBezTo>
                  <a:cubicBezTo>
                    <a:pt x="887" y="320"/>
                    <a:pt x="887" y="320"/>
                    <a:pt x="887" y="320"/>
                  </a:cubicBezTo>
                  <a:cubicBezTo>
                    <a:pt x="888" y="320"/>
                    <a:pt x="888" y="320"/>
                    <a:pt x="888" y="320"/>
                  </a:cubicBezTo>
                  <a:cubicBezTo>
                    <a:pt x="889" y="318"/>
                    <a:pt x="889" y="318"/>
                    <a:pt x="889" y="318"/>
                  </a:cubicBezTo>
                  <a:cubicBezTo>
                    <a:pt x="889" y="318"/>
                    <a:pt x="889" y="318"/>
                    <a:pt x="889" y="317"/>
                  </a:cubicBezTo>
                  <a:cubicBezTo>
                    <a:pt x="887" y="316"/>
                    <a:pt x="887" y="316"/>
                    <a:pt x="887" y="316"/>
                  </a:cubicBezTo>
                  <a:cubicBezTo>
                    <a:pt x="888" y="312"/>
                    <a:pt x="888" y="312"/>
                    <a:pt x="888" y="312"/>
                  </a:cubicBezTo>
                  <a:cubicBezTo>
                    <a:pt x="891" y="306"/>
                    <a:pt x="891" y="306"/>
                    <a:pt x="891" y="306"/>
                  </a:cubicBezTo>
                  <a:cubicBezTo>
                    <a:pt x="896" y="304"/>
                    <a:pt x="896" y="304"/>
                    <a:pt x="896" y="304"/>
                  </a:cubicBezTo>
                  <a:cubicBezTo>
                    <a:pt x="900" y="306"/>
                    <a:pt x="900" y="306"/>
                    <a:pt x="900" y="306"/>
                  </a:cubicBezTo>
                  <a:cubicBezTo>
                    <a:pt x="899" y="307"/>
                    <a:pt x="899" y="307"/>
                    <a:pt x="899" y="307"/>
                  </a:cubicBezTo>
                  <a:cubicBezTo>
                    <a:pt x="895" y="310"/>
                    <a:pt x="895" y="310"/>
                    <a:pt x="895" y="310"/>
                  </a:cubicBezTo>
                  <a:cubicBezTo>
                    <a:pt x="894" y="310"/>
                    <a:pt x="894" y="310"/>
                    <a:pt x="894" y="310"/>
                  </a:cubicBezTo>
                  <a:cubicBezTo>
                    <a:pt x="893" y="317"/>
                    <a:pt x="893" y="317"/>
                    <a:pt x="893" y="317"/>
                  </a:cubicBezTo>
                  <a:cubicBezTo>
                    <a:pt x="892" y="320"/>
                    <a:pt x="892" y="320"/>
                    <a:pt x="892" y="320"/>
                  </a:cubicBezTo>
                  <a:cubicBezTo>
                    <a:pt x="892" y="323"/>
                    <a:pt x="892" y="323"/>
                    <a:pt x="892" y="323"/>
                  </a:cubicBezTo>
                  <a:cubicBezTo>
                    <a:pt x="890" y="325"/>
                    <a:pt x="890" y="325"/>
                    <a:pt x="890" y="325"/>
                  </a:cubicBezTo>
                  <a:cubicBezTo>
                    <a:pt x="890" y="325"/>
                    <a:pt x="890" y="326"/>
                    <a:pt x="890" y="326"/>
                  </a:cubicBezTo>
                  <a:cubicBezTo>
                    <a:pt x="891" y="328"/>
                    <a:pt x="891" y="328"/>
                    <a:pt x="891" y="328"/>
                  </a:cubicBezTo>
                  <a:cubicBezTo>
                    <a:pt x="880" y="334"/>
                    <a:pt x="880" y="334"/>
                    <a:pt x="880" y="334"/>
                  </a:cubicBezTo>
                  <a:cubicBezTo>
                    <a:pt x="880" y="334"/>
                    <a:pt x="880" y="334"/>
                    <a:pt x="880" y="334"/>
                  </a:cubicBezTo>
                  <a:cubicBezTo>
                    <a:pt x="879" y="337"/>
                    <a:pt x="879" y="337"/>
                    <a:pt x="879" y="337"/>
                  </a:cubicBezTo>
                  <a:cubicBezTo>
                    <a:pt x="870" y="346"/>
                    <a:pt x="870" y="346"/>
                    <a:pt x="870" y="346"/>
                  </a:cubicBezTo>
                  <a:cubicBezTo>
                    <a:pt x="857" y="364"/>
                    <a:pt x="857" y="364"/>
                    <a:pt x="857" y="364"/>
                  </a:cubicBezTo>
                  <a:cubicBezTo>
                    <a:pt x="851" y="368"/>
                    <a:pt x="851" y="368"/>
                    <a:pt x="851" y="368"/>
                  </a:cubicBezTo>
                  <a:cubicBezTo>
                    <a:pt x="851" y="368"/>
                    <a:pt x="847" y="367"/>
                    <a:pt x="847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7" y="368"/>
                    <a:pt x="847" y="368"/>
                    <a:pt x="847" y="368"/>
                  </a:cubicBezTo>
                  <a:cubicBezTo>
                    <a:pt x="848" y="371"/>
                    <a:pt x="848" y="371"/>
                    <a:pt x="848" y="371"/>
                  </a:cubicBezTo>
                  <a:cubicBezTo>
                    <a:pt x="847" y="376"/>
                    <a:pt x="847" y="376"/>
                    <a:pt x="847" y="376"/>
                  </a:cubicBezTo>
                  <a:cubicBezTo>
                    <a:pt x="841" y="381"/>
                    <a:pt x="841" y="381"/>
                    <a:pt x="841" y="381"/>
                  </a:cubicBezTo>
                  <a:cubicBezTo>
                    <a:pt x="841" y="381"/>
                    <a:pt x="840" y="381"/>
                    <a:pt x="840" y="381"/>
                  </a:cubicBezTo>
                  <a:cubicBezTo>
                    <a:pt x="838" y="396"/>
                    <a:pt x="838" y="396"/>
                    <a:pt x="838" y="396"/>
                  </a:cubicBezTo>
                  <a:cubicBezTo>
                    <a:pt x="839" y="405"/>
                    <a:pt x="839" y="405"/>
                    <a:pt x="839" y="405"/>
                  </a:cubicBezTo>
                  <a:cubicBezTo>
                    <a:pt x="846" y="445"/>
                    <a:pt x="846" y="445"/>
                    <a:pt x="846" y="445"/>
                  </a:cubicBezTo>
                  <a:cubicBezTo>
                    <a:pt x="846" y="445"/>
                    <a:pt x="847" y="445"/>
                    <a:pt x="847" y="445"/>
                  </a:cubicBezTo>
                  <a:cubicBezTo>
                    <a:pt x="847" y="445"/>
                    <a:pt x="847" y="445"/>
                    <a:pt x="847" y="445"/>
                  </a:cubicBezTo>
                  <a:cubicBezTo>
                    <a:pt x="847" y="445"/>
                    <a:pt x="847" y="445"/>
                    <a:pt x="847" y="445"/>
                  </a:cubicBezTo>
                  <a:cubicBezTo>
                    <a:pt x="856" y="435"/>
                    <a:pt x="856" y="435"/>
                    <a:pt x="856" y="435"/>
                  </a:cubicBezTo>
                  <a:cubicBezTo>
                    <a:pt x="859" y="424"/>
                    <a:pt x="859" y="424"/>
                    <a:pt x="859" y="424"/>
                  </a:cubicBezTo>
                  <a:cubicBezTo>
                    <a:pt x="866" y="421"/>
                    <a:pt x="866" y="421"/>
                    <a:pt x="866" y="421"/>
                  </a:cubicBezTo>
                  <a:cubicBezTo>
                    <a:pt x="867" y="422"/>
                    <a:pt x="867" y="422"/>
                    <a:pt x="867" y="422"/>
                  </a:cubicBezTo>
                  <a:cubicBezTo>
                    <a:pt x="867" y="422"/>
                    <a:pt x="867" y="422"/>
                    <a:pt x="867" y="422"/>
                  </a:cubicBezTo>
                  <a:cubicBezTo>
                    <a:pt x="867" y="422"/>
                    <a:pt x="867" y="422"/>
                    <a:pt x="867" y="422"/>
                  </a:cubicBezTo>
                  <a:cubicBezTo>
                    <a:pt x="868" y="422"/>
                    <a:pt x="868" y="422"/>
                    <a:pt x="868" y="422"/>
                  </a:cubicBezTo>
                  <a:cubicBezTo>
                    <a:pt x="867" y="412"/>
                    <a:pt x="867" y="412"/>
                    <a:pt x="867" y="412"/>
                  </a:cubicBezTo>
                  <a:cubicBezTo>
                    <a:pt x="874" y="406"/>
                    <a:pt x="874" y="406"/>
                    <a:pt x="874" y="406"/>
                  </a:cubicBezTo>
                  <a:cubicBezTo>
                    <a:pt x="877" y="407"/>
                    <a:pt x="877" y="407"/>
                    <a:pt x="877" y="407"/>
                  </a:cubicBezTo>
                  <a:cubicBezTo>
                    <a:pt x="877" y="407"/>
                    <a:pt x="877" y="407"/>
                    <a:pt x="878" y="407"/>
                  </a:cubicBezTo>
                  <a:cubicBezTo>
                    <a:pt x="878" y="407"/>
                    <a:pt x="878" y="407"/>
                    <a:pt x="878" y="407"/>
                  </a:cubicBezTo>
                  <a:cubicBezTo>
                    <a:pt x="881" y="404"/>
                    <a:pt x="881" y="404"/>
                    <a:pt x="881" y="404"/>
                  </a:cubicBezTo>
                  <a:cubicBezTo>
                    <a:pt x="881" y="404"/>
                    <a:pt x="881" y="404"/>
                    <a:pt x="881" y="404"/>
                  </a:cubicBezTo>
                  <a:cubicBezTo>
                    <a:pt x="879" y="395"/>
                    <a:pt x="879" y="395"/>
                    <a:pt x="879" y="395"/>
                  </a:cubicBezTo>
                  <a:cubicBezTo>
                    <a:pt x="880" y="390"/>
                    <a:pt x="880" y="390"/>
                    <a:pt x="880" y="390"/>
                  </a:cubicBezTo>
                  <a:cubicBezTo>
                    <a:pt x="883" y="387"/>
                    <a:pt x="883" y="387"/>
                    <a:pt x="883" y="387"/>
                  </a:cubicBezTo>
                  <a:cubicBezTo>
                    <a:pt x="884" y="387"/>
                    <a:pt x="884" y="387"/>
                    <a:pt x="883" y="387"/>
                  </a:cubicBezTo>
                  <a:cubicBezTo>
                    <a:pt x="883" y="385"/>
                    <a:pt x="883" y="385"/>
                    <a:pt x="883" y="385"/>
                  </a:cubicBezTo>
                  <a:cubicBezTo>
                    <a:pt x="886" y="384"/>
                    <a:pt x="886" y="384"/>
                    <a:pt x="886" y="384"/>
                  </a:cubicBezTo>
                  <a:cubicBezTo>
                    <a:pt x="884" y="387"/>
                    <a:pt x="884" y="387"/>
                    <a:pt x="884" y="387"/>
                  </a:cubicBezTo>
                  <a:cubicBezTo>
                    <a:pt x="884" y="387"/>
                    <a:pt x="884" y="387"/>
                    <a:pt x="884" y="387"/>
                  </a:cubicBezTo>
                  <a:cubicBezTo>
                    <a:pt x="886" y="390"/>
                    <a:pt x="886" y="390"/>
                    <a:pt x="886" y="390"/>
                  </a:cubicBezTo>
                  <a:cubicBezTo>
                    <a:pt x="887" y="390"/>
                    <a:pt x="887" y="390"/>
                    <a:pt x="887" y="390"/>
                  </a:cubicBezTo>
                  <a:cubicBezTo>
                    <a:pt x="887" y="390"/>
                    <a:pt x="887" y="390"/>
                    <a:pt x="887" y="390"/>
                  </a:cubicBezTo>
                  <a:cubicBezTo>
                    <a:pt x="887" y="390"/>
                    <a:pt x="887" y="390"/>
                    <a:pt x="887" y="390"/>
                  </a:cubicBezTo>
                  <a:cubicBezTo>
                    <a:pt x="889" y="386"/>
                    <a:pt x="889" y="386"/>
                    <a:pt x="889" y="386"/>
                  </a:cubicBezTo>
                  <a:cubicBezTo>
                    <a:pt x="889" y="382"/>
                    <a:pt x="889" y="382"/>
                    <a:pt x="889" y="382"/>
                  </a:cubicBezTo>
                  <a:cubicBezTo>
                    <a:pt x="889" y="382"/>
                    <a:pt x="889" y="382"/>
                    <a:pt x="889" y="382"/>
                  </a:cubicBezTo>
                  <a:cubicBezTo>
                    <a:pt x="886" y="381"/>
                    <a:pt x="886" y="381"/>
                    <a:pt x="886" y="381"/>
                  </a:cubicBezTo>
                  <a:cubicBezTo>
                    <a:pt x="885" y="376"/>
                    <a:pt x="885" y="376"/>
                    <a:pt x="885" y="376"/>
                  </a:cubicBezTo>
                  <a:cubicBezTo>
                    <a:pt x="889" y="368"/>
                    <a:pt x="889" y="368"/>
                    <a:pt x="889" y="368"/>
                  </a:cubicBezTo>
                  <a:cubicBezTo>
                    <a:pt x="889" y="368"/>
                    <a:pt x="889" y="368"/>
                    <a:pt x="889" y="368"/>
                  </a:cubicBezTo>
                  <a:cubicBezTo>
                    <a:pt x="885" y="366"/>
                    <a:pt x="885" y="366"/>
                    <a:pt x="885" y="366"/>
                  </a:cubicBezTo>
                  <a:cubicBezTo>
                    <a:pt x="885" y="366"/>
                    <a:pt x="885" y="366"/>
                    <a:pt x="885" y="366"/>
                  </a:cubicBezTo>
                  <a:cubicBezTo>
                    <a:pt x="885" y="366"/>
                    <a:pt x="885" y="366"/>
                    <a:pt x="885" y="366"/>
                  </a:cubicBezTo>
                  <a:cubicBezTo>
                    <a:pt x="882" y="368"/>
                    <a:pt x="882" y="368"/>
                    <a:pt x="882" y="368"/>
                  </a:cubicBezTo>
                  <a:cubicBezTo>
                    <a:pt x="881" y="367"/>
                    <a:pt x="881" y="367"/>
                    <a:pt x="881" y="367"/>
                  </a:cubicBezTo>
                  <a:cubicBezTo>
                    <a:pt x="881" y="363"/>
                    <a:pt x="881" y="363"/>
                    <a:pt x="881" y="363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8" y="352"/>
                    <a:pt x="888" y="352"/>
                    <a:pt x="888" y="352"/>
                  </a:cubicBezTo>
                  <a:cubicBezTo>
                    <a:pt x="888" y="352"/>
                    <a:pt x="888" y="352"/>
                    <a:pt x="888" y="352"/>
                  </a:cubicBezTo>
                  <a:cubicBezTo>
                    <a:pt x="891" y="342"/>
                    <a:pt x="891" y="342"/>
                    <a:pt x="891" y="342"/>
                  </a:cubicBezTo>
                  <a:cubicBezTo>
                    <a:pt x="893" y="341"/>
                    <a:pt x="893" y="341"/>
                    <a:pt x="893" y="341"/>
                  </a:cubicBezTo>
                  <a:cubicBezTo>
                    <a:pt x="894" y="342"/>
                    <a:pt x="894" y="342"/>
                    <a:pt x="894" y="342"/>
                  </a:cubicBezTo>
                  <a:cubicBezTo>
                    <a:pt x="895" y="342"/>
                    <a:pt x="895" y="343"/>
                    <a:pt x="895" y="343"/>
                  </a:cubicBezTo>
                  <a:cubicBezTo>
                    <a:pt x="895" y="343"/>
                    <a:pt x="895" y="343"/>
                    <a:pt x="895" y="343"/>
                  </a:cubicBezTo>
                  <a:cubicBezTo>
                    <a:pt x="895" y="343"/>
                    <a:pt x="895" y="342"/>
                    <a:pt x="895" y="342"/>
                  </a:cubicBezTo>
                  <a:cubicBezTo>
                    <a:pt x="897" y="340"/>
                    <a:pt x="897" y="340"/>
                    <a:pt x="897" y="340"/>
                  </a:cubicBezTo>
                  <a:cubicBezTo>
                    <a:pt x="900" y="343"/>
                    <a:pt x="900" y="343"/>
                    <a:pt x="900" y="343"/>
                  </a:cubicBezTo>
                  <a:cubicBezTo>
                    <a:pt x="900" y="343"/>
                    <a:pt x="900" y="343"/>
                    <a:pt x="900" y="343"/>
                  </a:cubicBezTo>
                  <a:cubicBezTo>
                    <a:pt x="900" y="343"/>
                    <a:pt x="900" y="343"/>
                    <a:pt x="900" y="343"/>
                  </a:cubicBezTo>
                  <a:cubicBezTo>
                    <a:pt x="900" y="343"/>
                    <a:pt x="900" y="343"/>
                    <a:pt x="900" y="343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7" y="334"/>
                    <a:pt x="907" y="334"/>
                    <a:pt x="907" y="334"/>
                  </a:cubicBezTo>
                  <a:cubicBezTo>
                    <a:pt x="908" y="335"/>
                    <a:pt x="908" y="335"/>
                    <a:pt x="908" y="335"/>
                  </a:cubicBezTo>
                  <a:cubicBezTo>
                    <a:pt x="908" y="342"/>
                    <a:pt x="908" y="342"/>
                    <a:pt x="908" y="342"/>
                  </a:cubicBezTo>
                  <a:cubicBezTo>
                    <a:pt x="908" y="343"/>
                    <a:pt x="908" y="343"/>
                    <a:pt x="908" y="343"/>
                  </a:cubicBezTo>
                  <a:cubicBezTo>
                    <a:pt x="908" y="343"/>
                    <a:pt x="908" y="343"/>
                    <a:pt x="908" y="343"/>
                  </a:cubicBezTo>
                  <a:cubicBezTo>
                    <a:pt x="908" y="343"/>
                    <a:pt x="908" y="343"/>
                    <a:pt x="908" y="343"/>
                  </a:cubicBezTo>
                  <a:cubicBezTo>
                    <a:pt x="913" y="335"/>
                    <a:pt x="913" y="335"/>
                    <a:pt x="913" y="335"/>
                  </a:cubicBezTo>
                  <a:cubicBezTo>
                    <a:pt x="920" y="332"/>
                    <a:pt x="920" y="332"/>
                    <a:pt x="920" y="332"/>
                  </a:cubicBezTo>
                  <a:cubicBezTo>
                    <a:pt x="928" y="334"/>
                    <a:pt x="928" y="334"/>
                    <a:pt x="928" y="334"/>
                  </a:cubicBezTo>
                  <a:cubicBezTo>
                    <a:pt x="934" y="341"/>
                    <a:pt x="934" y="341"/>
                    <a:pt x="934" y="341"/>
                  </a:cubicBezTo>
                  <a:cubicBezTo>
                    <a:pt x="935" y="341"/>
                    <a:pt x="935" y="341"/>
                    <a:pt x="935" y="341"/>
                  </a:cubicBezTo>
                  <a:cubicBezTo>
                    <a:pt x="935" y="341"/>
                    <a:pt x="935" y="341"/>
                    <a:pt x="935" y="341"/>
                  </a:cubicBezTo>
                  <a:cubicBezTo>
                    <a:pt x="935" y="341"/>
                    <a:pt x="935" y="341"/>
                    <a:pt x="935" y="341"/>
                  </a:cubicBezTo>
                  <a:cubicBezTo>
                    <a:pt x="936" y="334"/>
                    <a:pt x="936" y="334"/>
                    <a:pt x="936" y="334"/>
                  </a:cubicBezTo>
                  <a:cubicBezTo>
                    <a:pt x="947" y="328"/>
                    <a:pt x="947" y="328"/>
                    <a:pt x="947" y="328"/>
                  </a:cubicBezTo>
                  <a:cubicBezTo>
                    <a:pt x="947" y="328"/>
                    <a:pt x="947" y="328"/>
                    <a:pt x="947" y="328"/>
                  </a:cubicBezTo>
                  <a:cubicBezTo>
                    <a:pt x="946" y="326"/>
                    <a:pt x="946" y="326"/>
                    <a:pt x="946" y="326"/>
                  </a:cubicBezTo>
                  <a:cubicBezTo>
                    <a:pt x="948" y="327"/>
                    <a:pt x="948" y="327"/>
                    <a:pt x="948" y="327"/>
                  </a:cubicBezTo>
                  <a:cubicBezTo>
                    <a:pt x="948" y="327"/>
                    <a:pt x="948" y="327"/>
                    <a:pt x="948" y="327"/>
                  </a:cubicBezTo>
                  <a:cubicBezTo>
                    <a:pt x="948" y="327"/>
                    <a:pt x="948" y="327"/>
                    <a:pt x="949" y="327"/>
                  </a:cubicBezTo>
                  <a:cubicBezTo>
                    <a:pt x="949" y="326"/>
                    <a:pt x="949" y="326"/>
                    <a:pt x="949" y="326"/>
                  </a:cubicBezTo>
                  <a:cubicBezTo>
                    <a:pt x="948" y="324"/>
                    <a:pt x="948" y="324"/>
                    <a:pt x="948" y="324"/>
                  </a:cubicBezTo>
                  <a:cubicBezTo>
                    <a:pt x="954" y="321"/>
                    <a:pt x="954" y="321"/>
                    <a:pt x="954" y="321"/>
                  </a:cubicBezTo>
                  <a:cubicBezTo>
                    <a:pt x="955" y="317"/>
                    <a:pt x="955" y="317"/>
                    <a:pt x="955" y="317"/>
                  </a:cubicBezTo>
                  <a:cubicBezTo>
                    <a:pt x="958" y="318"/>
                    <a:pt x="958" y="318"/>
                    <a:pt x="958" y="318"/>
                  </a:cubicBezTo>
                  <a:cubicBezTo>
                    <a:pt x="958" y="318"/>
                    <a:pt x="958" y="318"/>
                    <a:pt x="958" y="318"/>
                  </a:cubicBezTo>
                  <a:cubicBezTo>
                    <a:pt x="958" y="318"/>
                    <a:pt x="958" y="318"/>
                    <a:pt x="958" y="318"/>
                  </a:cubicBezTo>
                  <a:cubicBezTo>
                    <a:pt x="965" y="314"/>
                    <a:pt x="965" y="314"/>
                    <a:pt x="965" y="314"/>
                  </a:cubicBezTo>
                  <a:cubicBezTo>
                    <a:pt x="965" y="314"/>
                    <a:pt x="966" y="314"/>
                    <a:pt x="966" y="314"/>
                  </a:cubicBezTo>
                  <a:cubicBezTo>
                    <a:pt x="966" y="311"/>
                    <a:pt x="966" y="311"/>
                    <a:pt x="966" y="311"/>
                  </a:cubicBezTo>
                  <a:cubicBezTo>
                    <a:pt x="980" y="306"/>
                    <a:pt x="980" y="306"/>
                    <a:pt x="980" y="306"/>
                  </a:cubicBezTo>
                  <a:cubicBezTo>
                    <a:pt x="980" y="306"/>
                    <a:pt x="980" y="306"/>
                    <a:pt x="980" y="306"/>
                  </a:cubicBezTo>
                  <a:cubicBezTo>
                    <a:pt x="979" y="303"/>
                    <a:pt x="979" y="303"/>
                    <a:pt x="979" y="303"/>
                  </a:cubicBezTo>
                  <a:cubicBezTo>
                    <a:pt x="981" y="305"/>
                    <a:pt x="981" y="305"/>
                    <a:pt x="981" y="305"/>
                  </a:cubicBezTo>
                  <a:cubicBezTo>
                    <a:pt x="981" y="305"/>
                    <a:pt x="981" y="305"/>
                    <a:pt x="981" y="305"/>
                  </a:cubicBezTo>
                  <a:cubicBezTo>
                    <a:pt x="981" y="305"/>
                    <a:pt x="981" y="305"/>
                    <a:pt x="981" y="305"/>
                  </a:cubicBezTo>
                  <a:cubicBezTo>
                    <a:pt x="981" y="305"/>
                    <a:pt x="981" y="305"/>
                    <a:pt x="981" y="305"/>
                  </a:cubicBezTo>
                  <a:cubicBezTo>
                    <a:pt x="982" y="304"/>
                    <a:pt x="982" y="304"/>
                    <a:pt x="982" y="304"/>
                  </a:cubicBezTo>
                  <a:cubicBezTo>
                    <a:pt x="991" y="309"/>
                    <a:pt x="991" y="309"/>
                    <a:pt x="991" y="309"/>
                  </a:cubicBezTo>
                  <a:cubicBezTo>
                    <a:pt x="991" y="309"/>
                    <a:pt x="991" y="309"/>
                    <a:pt x="991" y="309"/>
                  </a:cubicBezTo>
                  <a:cubicBezTo>
                    <a:pt x="991" y="309"/>
                    <a:pt x="992" y="309"/>
                    <a:pt x="992" y="309"/>
                  </a:cubicBezTo>
                  <a:cubicBezTo>
                    <a:pt x="995" y="303"/>
                    <a:pt x="995" y="303"/>
                    <a:pt x="995" y="303"/>
                  </a:cubicBezTo>
                  <a:cubicBezTo>
                    <a:pt x="995" y="303"/>
                    <a:pt x="995" y="303"/>
                    <a:pt x="995" y="303"/>
                  </a:cubicBezTo>
                  <a:cubicBezTo>
                    <a:pt x="992" y="299"/>
                    <a:pt x="992" y="299"/>
                    <a:pt x="992" y="299"/>
                  </a:cubicBezTo>
                  <a:cubicBezTo>
                    <a:pt x="994" y="299"/>
                    <a:pt x="994" y="299"/>
                    <a:pt x="994" y="299"/>
                  </a:cubicBezTo>
                  <a:cubicBezTo>
                    <a:pt x="994" y="299"/>
                    <a:pt x="994" y="298"/>
                    <a:pt x="994" y="298"/>
                  </a:cubicBezTo>
                  <a:cubicBezTo>
                    <a:pt x="994" y="298"/>
                    <a:pt x="994" y="298"/>
                    <a:pt x="994" y="298"/>
                  </a:cubicBezTo>
                  <a:cubicBezTo>
                    <a:pt x="991" y="292"/>
                    <a:pt x="991" y="292"/>
                    <a:pt x="991" y="292"/>
                  </a:cubicBezTo>
                  <a:cubicBezTo>
                    <a:pt x="990" y="285"/>
                    <a:pt x="990" y="285"/>
                    <a:pt x="990" y="285"/>
                  </a:cubicBezTo>
                  <a:cubicBezTo>
                    <a:pt x="990" y="285"/>
                    <a:pt x="990" y="285"/>
                    <a:pt x="989" y="285"/>
                  </a:cubicBezTo>
                  <a:cubicBezTo>
                    <a:pt x="988" y="284"/>
                    <a:pt x="988" y="284"/>
                    <a:pt x="988" y="284"/>
                  </a:cubicBezTo>
                  <a:cubicBezTo>
                    <a:pt x="989" y="284"/>
                    <a:pt x="989" y="284"/>
                    <a:pt x="989" y="284"/>
                  </a:cubicBezTo>
                  <a:cubicBezTo>
                    <a:pt x="989" y="284"/>
                    <a:pt x="989" y="283"/>
                    <a:pt x="989" y="283"/>
                  </a:cubicBezTo>
                  <a:cubicBezTo>
                    <a:pt x="987" y="279"/>
                    <a:pt x="987" y="279"/>
                    <a:pt x="987" y="279"/>
                  </a:cubicBezTo>
                  <a:cubicBezTo>
                    <a:pt x="987" y="279"/>
                    <a:pt x="987" y="279"/>
                    <a:pt x="987" y="279"/>
                  </a:cubicBezTo>
                  <a:cubicBezTo>
                    <a:pt x="987" y="279"/>
                    <a:pt x="987" y="279"/>
                    <a:pt x="987" y="279"/>
                  </a:cubicBezTo>
                  <a:cubicBezTo>
                    <a:pt x="987" y="279"/>
                    <a:pt x="986" y="279"/>
                    <a:pt x="986" y="279"/>
                  </a:cubicBezTo>
                  <a:cubicBezTo>
                    <a:pt x="986" y="280"/>
                    <a:pt x="986" y="280"/>
                    <a:pt x="986" y="280"/>
                  </a:cubicBezTo>
                  <a:cubicBezTo>
                    <a:pt x="982" y="278"/>
                    <a:pt x="982" y="278"/>
                    <a:pt x="982" y="278"/>
                  </a:cubicBezTo>
                  <a:cubicBezTo>
                    <a:pt x="981" y="274"/>
                    <a:pt x="981" y="274"/>
                    <a:pt x="981" y="274"/>
                  </a:cubicBezTo>
                  <a:cubicBezTo>
                    <a:pt x="986" y="274"/>
                    <a:pt x="986" y="274"/>
                    <a:pt x="986" y="274"/>
                  </a:cubicBezTo>
                  <a:cubicBezTo>
                    <a:pt x="988" y="276"/>
                    <a:pt x="988" y="276"/>
                    <a:pt x="988" y="276"/>
                  </a:cubicBezTo>
                  <a:cubicBezTo>
                    <a:pt x="988" y="276"/>
                    <a:pt x="988" y="276"/>
                    <a:pt x="988" y="276"/>
                  </a:cubicBezTo>
                  <a:cubicBezTo>
                    <a:pt x="988" y="276"/>
                    <a:pt x="988" y="276"/>
                    <a:pt x="988" y="276"/>
                  </a:cubicBezTo>
                  <a:cubicBezTo>
                    <a:pt x="988" y="276"/>
                    <a:pt x="989" y="276"/>
                    <a:pt x="989" y="276"/>
                  </a:cubicBezTo>
                  <a:cubicBezTo>
                    <a:pt x="997" y="270"/>
                    <a:pt x="997" y="270"/>
                    <a:pt x="997" y="270"/>
                  </a:cubicBezTo>
                  <a:cubicBezTo>
                    <a:pt x="998" y="268"/>
                    <a:pt x="998" y="268"/>
                    <a:pt x="998" y="268"/>
                  </a:cubicBezTo>
                  <a:cubicBezTo>
                    <a:pt x="1003" y="261"/>
                    <a:pt x="1003" y="261"/>
                    <a:pt x="1003" y="261"/>
                  </a:cubicBezTo>
                  <a:cubicBezTo>
                    <a:pt x="1003" y="261"/>
                    <a:pt x="1003" y="261"/>
                    <a:pt x="1003" y="261"/>
                  </a:cubicBezTo>
                  <a:cubicBezTo>
                    <a:pt x="999" y="255"/>
                    <a:pt x="999" y="255"/>
                    <a:pt x="999" y="255"/>
                  </a:cubicBezTo>
                  <a:cubicBezTo>
                    <a:pt x="999" y="252"/>
                    <a:pt x="999" y="252"/>
                    <a:pt x="999" y="252"/>
                  </a:cubicBezTo>
                  <a:cubicBezTo>
                    <a:pt x="1002" y="252"/>
                    <a:pt x="1002" y="252"/>
                    <a:pt x="1002" y="252"/>
                  </a:cubicBezTo>
                  <a:cubicBezTo>
                    <a:pt x="1002" y="252"/>
                    <a:pt x="1003" y="251"/>
                    <a:pt x="1003" y="251"/>
                  </a:cubicBezTo>
                  <a:cubicBezTo>
                    <a:pt x="1003" y="249"/>
                    <a:pt x="1003" y="249"/>
                    <a:pt x="1003" y="249"/>
                  </a:cubicBezTo>
                  <a:cubicBezTo>
                    <a:pt x="1003" y="249"/>
                    <a:pt x="1003" y="249"/>
                    <a:pt x="1003" y="249"/>
                  </a:cubicBezTo>
                  <a:cubicBezTo>
                    <a:pt x="1005" y="251"/>
                    <a:pt x="1005" y="251"/>
                    <a:pt x="1005" y="251"/>
                  </a:cubicBezTo>
                  <a:cubicBezTo>
                    <a:pt x="1005" y="251"/>
                    <a:pt x="1005" y="252"/>
                    <a:pt x="1005" y="252"/>
                  </a:cubicBezTo>
                  <a:cubicBezTo>
                    <a:pt x="1005" y="252"/>
                    <a:pt x="1005" y="252"/>
                    <a:pt x="1005" y="252"/>
                  </a:cubicBezTo>
                  <a:cubicBezTo>
                    <a:pt x="1005" y="252"/>
                    <a:pt x="1005" y="252"/>
                    <a:pt x="1005" y="251"/>
                  </a:cubicBezTo>
                  <a:cubicBezTo>
                    <a:pt x="1007" y="249"/>
                    <a:pt x="1007" y="249"/>
                    <a:pt x="1007" y="249"/>
                  </a:cubicBezTo>
                  <a:cubicBezTo>
                    <a:pt x="1007" y="252"/>
                    <a:pt x="1007" y="252"/>
                    <a:pt x="1007" y="252"/>
                  </a:cubicBezTo>
                  <a:cubicBezTo>
                    <a:pt x="1005" y="252"/>
                    <a:pt x="1005" y="252"/>
                    <a:pt x="1005" y="252"/>
                  </a:cubicBezTo>
                  <a:cubicBezTo>
                    <a:pt x="1004" y="252"/>
                    <a:pt x="1004" y="252"/>
                    <a:pt x="1004" y="252"/>
                  </a:cubicBezTo>
                  <a:cubicBezTo>
                    <a:pt x="1004" y="252"/>
                    <a:pt x="1004" y="252"/>
                    <a:pt x="1004" y="252"/>
                  </a:cubicBezTo>
                  <a:cubicBezTo>
                    <a:pt x="1008" y="261"/>
                    <a:pt x="1008" y="261"/>
                    <a:pt x="1008" y="261"/>
                  </a:cubicBezTo>
                  <a:cubicBezTo>
                    <a:pt x="1008" y="261"/>
                    <a:pt x="1008" y="261"/>
                    <a:pt x="1008" y="261"/>
                  </a:cubicBezTo>
                  <a:cubicBezTo>
                    <a:pt x="1008" y="261"/>
                    <a:pt x="1021" y="260"/>
                    <a:pt x="1021" y="260"/>
                  </a:cubicBezTo>
                  <a:cubicBezTo>
                    <a:pt x="1024" y="262"/>
                    <a:pt x="1024" y="262"/>
                    <a:pt x="1024" y="262"/>
                  </a:cubicBezTo>
                  <a:cubicBezTo>
                    <a:pt x="1024" y="269"/>
                    <a:pt x="1024" y="269"/>
                    <a:pt x="1024" y="269"/>
                  </a:cubicBezTo>
                  <a:cubicBezTo>
                    <a:pt x="1024" y="269"/>
                    <a:pt x="1024" y="269"/>
                    <a:pt x="1024" y="269"/>
                  </a:cubicBezTo>
                  <a:cubicBezTo>
                    <a:pt x="1028" y="273"/>
                    <a:pt x="1028" y="273"/>
                    <a:pt x="1028" y="273"/>
                  </a:cubicBezTo>
                  <a:cubicBezTo>
                    <a:pt x="1031" y="274"/>
                    <a:pt x="1031" y="274"/>
                    <a:pt x="1031" y="274"/>
                  </a:cubicBezTo>
                  <a:cubicBezTo>
                    <a:pt x="1031" y="274"/>
                    <a:pt x="1031" y="274"/>
                    <a:pt x="1031" y="274"/>
                  </a:cubicBezTo>
                  <a:cubicBezTo>
                    <a:pt x="1031" y="274"/>
                    <a:pt x="1031" y="274"/>
                    <a:pt x="1031" y="274"/>
                  </a:cubicBezTo>
                  <a:cubicBezTo>
                    <a:pt x="1031" y="273"/>
                    <a:pt x="1031" y="273"/>
                    <a:pt x="1031" y="273"/>
                  </a:cubicBezTo>
                  <a:cubicBezTo>
                    <a:pt x="1031" y="273"/>
                    <a:pt x="1031" y="273"/>
                    <a:pt x="1031" y="273"/>
                  </a:cubicBezTo>
                  <a:cubicBezTo>
                    <a:pt x="1032" y="273"/>
                    <a:pt x="1032" y="273"/>
                    <a:pt x="1032" y="273"/>
                  </a:cubicBezTo>
                  <a:cubicBezTo>
                    <a:pt x="1032" y="273"/>
                    <a:pt x="1032" y="273"/>
                    <a:pt x="1032" y="273"/>
                  </a:cubicBezTo>
                  <a:cubicBezTo>
                    <a:pt x="1032" y="273"/>
                    <a:pt x="1032" y="273"/>
                    <a:pt x="1032" y="273"/>
                  </a:cubicBezTo>
                  <a:cubicBezTo>
                    <a:pt x="1032" y="273"/>
                    <a:pt x="1032" y="273"/>
                    <a:pt x="1032" y="273"/>
                  </a:cubicBezTo>
                  <a:cubicBezTo>
                    <a:pt x="1036" y="275"/>
                    <a:pt x="1036" y="275"/>
                    <a:pt x="1036" y="275"/>
                  </a:cubicBezTo>
                  <a:cubicBezTo>
                    <a:pt x="1037" y="278"/>
                    <a:pt x="1037" y="278"/>
                    <a:pt x="1037" y="278"/>
                  </a:cubicBezTo>
                  <a:cubicBezTo>
                    <a:pt x="1037" y="279"/>
                    <a:pt x="1037" y="279"/>
                    <a:pt x="1037" y="279"/>
                  </a:cubicBezTo>
                  <a:cubicBezTo>
                    <a:pt x="1037" y="279"/>
                    <a:pt x="1037" y="279"/>
                    <a:pt x="1037" y="279"/>
                  </a:cubicBezTo>
                  <a:cubicBezTo>
                    <a:pt x="1037" y="279"/>
                    <a:pt x="1037" y="279"/>
                    <a:pt x="1037" y="279"/>
                  </a:cubicBezTo>
                  <a:cubicBezTo>
                    <a:pt x="1039" y="278"/>
                    <a:pt x="1039" y="278"/>
                    <a:pt x="1039" y="278"/>
                  </a:cubicBezTo>
                  <a:cubicBezTo>
                    <a:pt x="1039" y="279"/>
                    <a:pt x="1039" y="279"/>
                    <a:pt x="1039" y="279"/>
                  </a:cubicBezTo>
                  <a:cubicBezTo>
                    <a:pt x="1039" y="280"/>
                    <a:pt x="1039" y="280"/>
                    <a:pt x="1040" y="280"/>
                  </a:cubicBezTo>
                  <a:cubicBezTo>
                    <a:pt x="1040" y="280"/>
                    <a:pt x="1040" y="280"/>
                    <a:pt x="1040" y="280"/>
                  </a:cubicBezTo>
                  <a:cubicBezTo>
                    <a:pt x="1040" y="280"/>
                    <a:pt x="1040" y="280"/>
                    <a:pt x="1040" y="279"/>
                  </a:cubicBezTo>
                  <a:cubicBezTo>
                    <a:pt x="1041" y="278"/>
                    <a:pt x="1041" y="278"/>
                    <a:pt x="1041" y="278"/>
                  </a:cubicBezTo>
                  <a:cubicBezTo>
                    <a:pt x="1041" y="280"/>
                    <a:pt x="1041" y="280"/>
                    <a:pt x="1041" y="280"/>
                  </a:cubicBezTo>
                  <a:cubicBezTo>
                    <a:pt x="1041" y="280"/>
                    <a:pt x="1041" y="280"/>
                    <a:pt x="1041" y="280"/>
                  </a:cubicBezTo>
                  <a:cubicBezTo>
                    <a:pt x="1043" y="281"/>
                    <a:pt x="1043" y="281"/>
                    <a:pt x="1043" y="281"/>
                  </a:cubicBezTo>
                  <a:cubicBezTo>
                    <a:pt x="1043" y="281"/>
                    <a:pt x="1044" y="281"/>
                    <a:pt x="1044" y="281"/>
                  </a:cubicBezTo>
                  <a:cubicBezTo>
                    <a:pt x="1044" y="281"/>
                    <a:pt x="1044" y="281"/>
                    <a:pt x="1044" y="281"/>
                  </a:cubicBezTo>
                  <a:cubicBezTo>
                    <a:pt x="1044" y="281"/>
                    <a:pt x="1044" y="281"/>
                    <a:pt x="1044" y="281"/>
                  </a:cubicBezTo>
                  <a:cubicBezTo>
                    <a:pt x="1045" y="278"/>
                    <a:pt x="1045" y="278"/>
                    <a:pt x="1045" y="278"/>
                  </a:cubicBezTo>
                  <a:cubicBezTo>
                    <a:pt x="1045" y="278"/>
                    <a:pt x="1045" y="278"/>
                    <a:pt x="1045" y="278"/>
                  </a:cubicBezTo>
                  <a:cubicBezTo>
                    <a:pt x="1045" y="278"/>
                    <a:pt x="1048" y="278"/>
                    <a:pt x="1048" y="278"/>
                  </a:cubicBezTo>
                  <a:cubicBezTo>
                    <a:pt x="1048" y="278"/>
                    <a:pt x="1048" y="278"/>
                    <a:pt x="1048" y="278"/>
                  </a:cubicBezTo>
                  <a:cubicBezTo>
                    <a:pt x="1048" y="278"/>
                    <a:pt x="1048" y="278"/>
                    <a:pt x="1048" y="278"/>
                  </a:cubicBezTo>
                  <a:cubicBezTo>
                    <a:pt x="1044" y="274"/>
                    <a:pt x="1044" y="274"/>
                    <a:pt x="1044" y="274"/>
                  </a:cubicBezTo>
                  <a:cubicBezTo>
                    <a:pt x="1046" y="273"/>
                    <a:pt x="1046" y="273"/>
                    <a:pt x="1046" y="273"/>
                  </a:cubicBezTo>
                  <a:cubicBezTo>
                    <a:pt x="1046" y="273"/>
                    <a:pt x="1046" y="273"/>
                    <a:pt x="1046" y="273"/>
                  </a:cubicBezTo>
                  <a:cubicBezTo>
                    <a:pt x="1046" y="273"/>
                    <a:pt x="1046" y="273"/>
                    <a:pt x="1046" y="273"/>
                  </a:cubicBezTo>
                  <a:cubicBezTo>
                    <a:pt x="1044" y="272"/>
                    <a:pt x="1044" y="272"/>
                    <a:pt x="1044" y="272"/>
                  </a:cubicBezTo>
                  <a:cubicBezTo>
                    <a:pt x="1050" y="269"/>
                    <a:pt x="1050" y="269"/>
                    <a:pt x="1050" y="269"/>
                  </a:cubicBezTo>
                  <a:cubicBezTo>
                    <a:pt x="1050" y="269"/>
                    <a:pt x="1050" y="269"/>
                    <a:pt x="1050" y="268"/>
                  </a:cubicBezTo>
                  <a:cubicBezTo>
                    <a:pt x="1050" y="268"/>
                    <a:pt x="1050" y="268"/>
                    <a:pt x="1050" y="268"/>
                  </a:cubicBezTo>
                  <a:cubicBezTo>
                    <a:pt x="1047" y="266"/>
                    <a:pt x="1047" y="266"/>
                    <a:pt x="1047" y="266"/>
                  </a:cubicBezTo>
                  <a:cubicBezTo>
                    <a:pt x="1049" y="266"/>
                    <a:pt x="1049" y="266"/>
                    <a:pt x="1049" y="266"/>
                  </a:cubicBezTo>
                  <a:cubicBezTo>
                    <a:pt x="1049" y="266"/>
                    <a:pt x="1049" y="266"/>
                    <a:pt x="1049" y="266"/>
                  </a:cubicBezTo>
                  <a:cubicBezTo>
                    <a:pt x="1051" y="262"/>
                    <a:pt x="1051" y="262"/>
                    <a:pt x="1051" y="262"/>
                  </a:cubicBezTo>
                  <a:cubicBezTo>
                    <a:pt x="1051" y="262"/>
                    <a:pt x="1056" y="262"/>
                    <a:pt x="1056" y="262"/>
                  </a:cubicBezTo>
                  <a:cubicBezTo>
                    <a:pt x="1056" y="262"/>
                    <a:pt x="1056" y="262"/>
                    <a:pt x="1056" y="262"/>
                  </a:cubicBezTo>
                  <a:cubicBezTo>
                    <a:pt x="1056" y="262"/>
                    <a:pt x="1056" y="262"/>
                    <a:pt x="1056" y="262"/>
                  </a:cubicBezTo>
                  <a:cubicBezTo>
                    <a:pt x="1055" y="259"/>
                    <a:pt x="1055" y="259"/>
                    <a:pt x="1055" y="259"/>
                  </a:cubicBezTo>
                  <a:cubicBezTo>
                    <a:pt x="1055" y="257"/>
                    <a:pt x="1055" y="257"/>
                    <a:pt x="1055" y="257"/>
                  </a:cubicBezTo>
                  <a:cubicBezTo>
                    <a:pt x="1059" y="260"/>
                    <a:pt x="1059" y="260"/>
                    <a:pt x="1059" y="260"/>
                  </a:cubicBezTo>
                  <a:cubicBezTo>
                    <a:pt x="1059" y="260"/>
                    <a:pt x="1059" y="260"/>
                    <a:pt x="1059" y="260"/>
                  </a:cubicBezTo>
                  <a:cubicBezTo>
                    <a:pt x="1059" y="260"/>
                    <a:pt x="1059" y="260"/>
                    <a:pt x="1059" y="260"/>
                  </a:cubicBezTo>
                  <a:cubicBezTo>
                    <a:pt x="1059" y="260"/>
                    <a:pt x="1059" y="260"/>
                    <a:pt x="1060" y="260"/>
                  </a:cubicBezTo>
                  <a:cubicBezTo>
                    <a:pt x="1060" y="255"/>
                    <a:pt x="1060" y="255"/>
                    <a:pt x="1060" y="255"/>
                  </a:cubicBezTo>
                  <a:cubicBezTo>
                    <a:pt x="1066" y="252"/>
                    <a:pt x="1066" y="252"/>
                    <a:pt x="1066" y="252"/>
                  </a:cubicBezTo>
                  <a:cubicBezTo>
                    <a:pt x="1066" y="252"/>
                    <a:pt x="1066" y="252"/>
                    <a:pt x="1066" y="252"/>
                  </a:cubicBezTo>
                  <a:cubicBezTo>
                    <a:pt x="1066" y="252"/>
                    <a:pt x="1066" y="252"/>
                    <a:pt x="1066" y="252"/>
                  </a:cubicBezTo>
                  <a:close/>
                  <a:moveTo>
                    <a:pt x="1038" y="246"/>
                  </a:moveTo>
                  <a:cubicBezTo>
                    <a:pt x="1038" y="245"/>
                    <a:pt x="1038" y="245"/>
                    <a:pt x="1038" y="245"/>
                  </a:cubicBezTo>
                  <a:cubicBezTo>
                    <a:pt x="1038" y="245"/>
                    <a:pt x="1038" y="245"/>
                    <a:pt x="1038" y="245"/>
                  </a:cubicBezTo>
                  <a:cubicBezTo>
                    <a:pt x="1036" y="244"/>
                    <a:pt x="1036" y="244"/>
                    <a:pt x="1036" y="244"/>
                  </a:cubicBezTo>
                  <a:cubicBezTo>
                    <a:pt x="1038" y="245"/>
                    <a:pt x="1038" y="245"/>
                    <a:pt x="1038" y="245"/>
                  </a:cubicBezTo>
                  <a:lnTo>
                    <a:pt x="1038" y="24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59" name="Freeform 662">
              <a:extLst>
                <a:ext uri="{FF2B5EF4-FFF2-40B4-BE49-F238E27FC236}">
                  <a16:creationId xmlns:a16="http://schemas.microsoft.com/office/drawing/2014/main" id="{04C26E8F-F7D7-25B5-A863-D6291D65E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92" y="3668406"/>
              <a:ext cx="135209" cy="115422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26" y="4"/>
                </a:cxn>
                <a:cxn ang="0">
                  <a:pos x="23" y="1"/>
                </a:cxn>
                <a:cxn ang="0">
                  <a:pos x="23" y="1"/>
                </a:cxn>
                <a:cxn ang="0">
                  <a:pos x="16" y="5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11" y="5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3" y="12"/>
                </a:cxn>
                <a:cxn ang="0">
                  <a:pos x="6" y="14"/>
                </a:cxn>
                <a:cxn ang="0">
                  <a:pos x="5" y="18"/>
                </a:cxn>
                <a:cxn ang="0">
                  <a:pos x="9" y="20"/>
                </a:cxn>
                <a:cxn ang="0">
                  <a:pos x="10" y="23"/>
                </a:cxn>
                <a:cxn ang="0">
                  <a:pos x="9" y="23"/>
                </a:cxn>
                <a:cxn ang="0">
                  <a:pos x="11" y="27"/>
                </a:cxn>
                <a:cxn ang="0">
                  <a:pos x="11" y="27"/>
                </a:cxn>
                <a:cxn ang="0">
                  <a:pos x="14" y="22"/>
                </a:cxn>
                <a:cxn ang="0">
                  <a:pos x="21" y="21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5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0" y="16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34" y="12"/>
                </a:cxn>
              </a:cxnLst>
              <a:rect l="0" t="0" r="r" b="b"/>
              <a:pathLst>
                <a:path w="35" h="30"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2" y="2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19" y="27"/>
                    <a:pt x="19" y="27"/>
                  </a:cubicBezTo>
                  <a:cubicBezTo>
                    <a:pt x="19" y="27"/>
                    <a:pt x="20" y="27"/>
                    <a:pt x="20" y="27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5"/>
                    <a:pt x="28" y="2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lnTo>
                    <a:pt x="34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0" name="Freeform 663">
              <a:extLst>
                <a:ext uri="{FF2B5EF4-FFF2-40B4-BE49-F238E27FC236}">
                  <a16:creationId xmlns:a16="http://schemas.microsoft.com/office/drawing/2014/main" id="{632202C6-D9EC-52BE-3B02-967684784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006" y="3740957"/>
              <a:ext cx="486423" cy="445201"/>
            </a:xfrm>
            <a:custGeom>
              <a:avLst/>
              <a:gdLst/>
              <a:ahLst/>
              <a:cxnLst>
                <a:cxn ang="0">
                  <a:pos x="122" y="98"/>
                </a:cxn>
                <a:cxn ang="0">
                  <a:pos x="121" y="92"/>
                </a:cxn>
                <a:cxn ang="0">
                  <a:pos x="109" y="80"/>
                </a:cxn>
                <a:cxn ang="0">
                  <a:pos x="114" y="73"/>
                </a:cxn>
                <a:cxn ang="0">
                  <a:pos x="114" y="69"/>
                </a:cxn>
                <a:cxn ang="0">
                  <a:pos x="108" y="64"/>
                </a:cxn>
                <a:cxn ang="0">
                  <a:pos x="109" y="51"/>
                </a:cxn>
                <a:cxn ang="0">
                  <a:pos x="107" y="49"/>
                </a:cxn>
                <a:cxn ang="0">
                  <a:pos x="109" y="45"/>
                </a:cxn>
                <a:cxn ang="0">
                  <a:pos x="111" y="41"/>
                </a:cxn>
                <a:cxn ang="0">
                  <a:pos x="112" y="33"/>
                </a:cxn>
                <a:cxn ang="0">
                  <a:pos x="111" y="26"/>
                </a:cxn>
                <a:cxn ang="0">
                  <a:pos x="100" y="21"/>
                </a:cxn>
                <a:cxn ang="0">
                  <a:pos x="98" y="18"/>
                </a:cxn>
                <a:cxn ang="0">
                  <a:pos x="85" y="12"/>
                </a:cxn>
                <a:cxn ang="0">
                  <a:pos x="73" y="14"/>
                </a:cxn>
                <a:cxn ang="0">
                  <a:pos x="63" y="19"/>
                </a:cxn>
                <a:cxn ang="0">
                  <a:pos x="64" y="24"/>
                </a:cxn>
                <a:cxn ang="0">
                  <a:pos x="49" y="26"/>
                </a:cxn>
                <a:cxn ang="0">
                  <a:pos x="39" y="19"/>
                </a:cxn>
                <a:cxn ang="0">
                  <a:pos x="31" y="11"/>
                </a:cxn>
                <a:cxn ang="0">
                  <a:pos x="31" y="11"/>
                </a:cxn>
                <a:cxn ang="0">
                  <a:pos x="30" y="11"/>
                </a:cxn>
                <a:cxn ang="0">
                  <a:pos x="24" y="8"/>
                </a:cxn>
                <a:cxn ang="0">
                  <a:pos x="26" y="6"/>
                </a:cxn>
                <a:cxn ang="0">
                  <a:pos x="24" y="2"/>
                </a:cxn>
                <a:cxn ang="0">
                  <a:pos x="17" y="8"/>
                </a:cxn>
                <a:cxn ang="0">
                  <a:pos x="16" y="8"/>
                </a:cxn>
                <a:cxn ang="0">
                  <a:pos x="3" y="0"/>
                </a:cxn>
                <a:cxn ang="0">
                  <a:pos x="1" y="6"/>
                </a:cxn>
                <a:cxn ang="0">
                  <a:pos x="4" y="19"/>
                </a:cxn>
                <a:cxn ang="0">
                  <a:pos x="4" y="21"/>
                </a:cxn>
                <a:cxn ang="0">
                  <a:pos x="9" y="30"/>
                </a:cxn>
                <a:cxn ang="0">
                  <a:pos x="14" y="33"/>
                </a:cxn>
                <a:cxn ang="0">
                  <a:pos x="13" y="35"/>
                </a:cxn>
                <a:cxn ang="0">
                  <a:pos x="13" y="38"/>
                </a:cxn>
                <a:cxn ang="0">
                  <a:pos x="8" y="47"/>
                </a:cxn>
                <a:cxn ang="0">
                  <a:pos x="20" y="59"/>
                </a:cxn>
                <a:cxn ang="0">
                  <a:pos x="23" y="70"/>
                </a:cxn>
                <a:cxn ang="0">
                  <a:pos x="24" y="71"/>
                </a:cxn>
                <a:cxn ang="0">
                  <a:pos x="29" y="77"/>
                </a:cxn>
                <a:cxn ang="0">
                  <a:pos x="29" y="78"/>
                </a:cxn>
                <a:cxn ang="0">
                  <a:pos x="31" y="75"/>
                </a:cxn>
                <a:cxn ang="0">
                  <a:pos x="35" y="79"/>
                </a:cxn>
                <a:cxn ang="0">
                  <a:pos x="38" y="78"/>
                </a:cxn>
                <a:cxn ang="0">
                  <a:pos x="44" y="87"/>
                </a:cxn>
                <a:cxn ang="0">
                  <a:pos x="47" y="94"/>
                </a:cxn>
                <a:cxn ang="0">
                  <a:pos x="55" y="100"/>
                </a:cxn>
                <a:cxn ang="0">
                  <a:pos x="61" y="103"/>
                </a:cxn>
                <a:cxn ang="0">
                  <a:pos x="68" y="104"/>
                </a:cxn>
                <a:cxn ang="0">
                  <a:pos x="75" y="102"/>
                </a:cxn>
                <a:cxn ang="0">
                  <a:pos x="77" y="101"/>
                </a:cxn>
                <a:cxn ang="0">
                  <a:pos x="83" y="101"/>
                </a:cxn>
                <a:cxn ang="0">
                  <a:pos x="86" y="110"/>
                </a:cxn>
                <a:cxn ang="0">
                  <a:pos x="113" y="114"/>
                </a:cxn>
                <a:cxn ang="0">
                  <a:pos x="113" y="114"/>
                </a:cxn>
                <a:cxn ang="0">
                  <a:pos x="115" y="107"/>
                </a:cxn>
                <a:cxn ang="0">
                  <a:pos x="123" y="103"/>
                </a:cxn>
                <a:cxn ang="0">
                  <a:pos x="125" y="99"/>
                </a:cxn>
                <a:cxn ang="0">
                  <a:pos x="125" y="99"/>
                </a:cxn>
              </a:cxnLst>
              <a:rect l="0" t="0" r="r" b="b"/>
              <a:pathLst>
                <a:path w="125" h="114">
                  <a:moveTo>
                    <a:pt x="125" y="99"/>
                  </a:moveTo>
                  <a:cubicBezTo>
                    <a:pt x="122" y="98"/>
                    <a:pt x="122" y="98"/>
                    <a:pt x="122" y="98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5" y="69"/>
                    <a:pt x="114" y="69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8" y="18"/>
                    <a:pt x="98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4" y="11"/>
                    <a:pt x="84" y="11"/>
                  </a:cubicBezTo>
                  <a:cubicBezTo>
                    <a:pt x="84" y="11"/>
                    <a:pt x="73" y="14"/>
                    <a:pt x="73" y="14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2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cubicBezTo>
                    <a:pt x="30" y="11"/>
                    <a:pt x="31" y="12"/>
                    <a:pt x="30" y="11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8"/>
                    <a:pt x="25" y="8"/>
                    <a:pt x="25" y="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7"/>
                    <a:pt x="8" y="8"/>
                    <a:pt x="8" y="7"/>
                  </a:cubicBezTo>
                  <a:cubicBezTo>
                    <a:pt x="8" y="7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8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23" y="103"/>
                    <a:pt x="123" y="103"/>
                    <a:pt x="123" y="103"/>
                  </a:cubicBezTo>
                  <a:cubicBezTo>
                    <a:pt x="123" y="103"/>
                    <a:pt x="123" y="103"/>
                    <a:pt x="123" y="103"/>
                  </a:cubicBezTo>
                  <a:cubicBezTo>
                    <a:pt x="125" y="99"/>
                    <a:pt x="125" y="99"/>
                    <a:pt x="125" y="99"/>
                  </a:cubicBezTo>
                  <a:cubicBezTo>
                    <a:pt x="125" y="99"/>
                    <a:pt x="125" y="99"/>
                    <a:pt x="125" y="99"/>
                  </a:cubicBezTo>
                  <a:cubicBezTo>
                    <a:pt x="125" y="99"/>
                    <a:pt x="125" y="99"/>
                    <a:pt x="125" y="9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1" name="Freeform 664">
              <a:extLst>
                <a:ext uri="{FF2B5EF4-FFF2-40B4-BE49-F238E27FC236}">
                  <a16:creationId xmlns:a16="http://schemas.microsoft.com/office/drawing/2014/main" id="{33A373BB-6A5A-C9B6-7CCA-6541740AE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517" y="3698086"/>
              <a:ext cx="79147" cy="74200"/>
            </a:xfrm>
            <a:custGeom>
              <a:avLst/>
              <a:gdLst/>
              <a:ahLst/>
              <a:cxnLst>
                <a:cxn ang="0">
                  <a:pos x="18" y="15"/>
                </a:cxn>
                <a:cxn ang="0">
                  <a:pos x="18" y="15"/>
                </a:cxn>
                <a:cxn ang="0">
                  <a:pos x="19" y="12"/>
                </a:cxn>
                <a:cxn ang="0">
                  <a:pos x="18" y="12"/>
                </a:cxn>
                <a:cxn ang="0">
                  <a:pos x="17" y="12"/>
                </a:cxn>
                <a:cxn ang="0">
                  <a:pos x="14" y="10"/>
                </a:cxn>
                <a:cxn ang="0">
                  <a:pos x="14" y="9"/>
                </a:cxn>
                <a:cxn ang="0">
                  <a:pos x="15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7"/>
                </a:cxn>
                <a:cxn ang="0">
                  <a:pos x="7" y="10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9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2" y="12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16" y="18"/>
                </a:cxn>
                <a:cxn ang="0">
                  <a:pos x="20" y="19"/>
                </a:cxn>
                <a:cxn ang="0">
                  <a:pos x="18" y="16"/>
                </a:cxn>
                <a:cxn ang="0">
                  <a:pos x="18" y="15"/>
                </a:cxn>
              </a:cxnLst>
              <a:rect l="0" t="0" r="r" b="b"/>
              <a:pathLst>
                <a:path w="20" h="19"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2" name="Freeform 665">
              <a:extLst>
                <a:ext uri="{FF2B5EF4-FFF2-40B4-BE49-F238E27FC236}">
                  <a16:creationId xmlns:a16="http://schemas.microsoft.com/office/drawing/2014/main" id="{DBC8B016-4958-E680-D1CC-E5F99B4A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64" y="3772286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3" name="Freeform 666">
              <a:extLst>
                <a:ext uri="{FF2B5EF4-FFF2-40B4-BE49-F238E27FC236}">
                  <a16:creationId xmlns:a16="http://schemas.microsoft.com/office/drawing/2014/main" id="{A77E728B-C8F1-00E6-1779-1C7A49CFB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232" y="3609046"/>
              <a:ext cx="176431" cy="89040"/>
            </a:xfrm>
            <a:custGeom>
              <a:avLst/>
              <a:gdLst/>
              <a:ahLst/>
              <a:cxnLst>
                <a:cxn ang="0">
                  <a:pos x="36" y="23"/>
                </a:cxn>
                <a:cxn ang="0">
                  <a:pos x="36" y="23"/>
                </a:cxn>
                <a:cxn ang="0">
                  <a:pos x="34" y="21"/>
                </a:cxn>
                <a:cxn ang="0">
                  <a:pos x="34" y="20"/>
                </a:cxn>
                <a:cxn ang="0">
                  <a:pos x="37" y="19"/>
                </a:cxn>
                <a:cxn ang="0">
                  <a:pos x="37" y="19"/>
                </a:cxn>
                <a:cxn ang="0">
                  <a:pos x="37" y="19"/>
                </a:cxn>
                <a:cxn ang="0">
                  <a:pos x="45" y="21"/>
                </a:cxn>
                <a:cxn ang="0">
                  <a:pos x="45" y="20"/>
                </a:cxn>
                <a:cxn ang="0">
                  <a:pos x="42" y="18"/>
                </a:cxn>
                <a:cxn ang="0">
                  <a:pos x="42" y="17"/>
                </a:cxn>
                <a:cxn ang="0">
                  <a:pos x="43" y="15"/>
                </a:cxn>
                <a:cxn ang="0">
                  <a:pos x="44" y="15"/>
                </a:cxn>
                <a:cxn ang="0">
                  <a:pos x="44" y="15"/>
                </a:cxn>
                <a:cxn ang="0">
                  <a:pos x="44" y="15"/>
                </a:cxn>
                <a:cxn ang="0">
                  <a:pos x="44" y="15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40" y="10"/>
                </a:cxn>
                <a:cxn ang="0">
                  <a:pos x="39" y="9"/>
                </a:cxn>
                <a:cxn ang="0">
                  <a:pos x="36" y="8"/>
                </a:cxn>
                <a:cxn ang="0">
                  <a:pos x="33" y="7"/>
                </a:cxn>
                <a:cxn ang="0">
                  <a:pos x="28" y="9"/>
                </a:cxn>
                <a:cxn ang="0">
                  <a:pos x="21" y="3"/>
                </a:cxn>
                <a:cxn ang="0">
                  <a:pos x="14" y="3"/>
                </a:cxn>
                <a:cxn ang="0">
                  <a:pos x="6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"/>
                </a:cxn>
                <a:cxn ang="0">
                  <a:pos x="10" y="8"/>
                </a:cxn>
                <a:cxn ang="0">
                  <a:pos x="12" y="15"/>
                </a:cxn>
                <a:cxn ang="0">
                  <a:pos x="12" y="17"/>
                </a:cxn>
                <a:cxn ang="0">
                  <a:pos x="11" y="18"/>
                </a:cxn>
                <a:cxn ang="0">
                  <a:pos x="11" y="18"/>
                </a:cxn>
                <a:cxn ang="0">
                  <a:pos x="17" y="19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5" y="23"/>
                </a:cxn>
                <a:cxn ang="0">
                  <a:pos x="25" y="23"/>
                </a:cxn>
                <a:cxn ang="0">
                  <a:pos x="36" y="23"/>
                </a:cxn>
              </a:cxnLst>
              <a:rect l="0" t="0" r="r" b="b"/>
              <a:pathLst>
                <a:path w="45" h="23">
                  <a:moveTo>
                    <a:pt x="36" y="23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7"/>
                    <a:pt x="42" y="17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7" y="19"/>
                    <a:pt x="17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4" name="Freeform 667">
              <a:extLst>
                <a:ext uri="{FF2B5EF4-FFF2-40B4-BE49-F238E27FC236}">
                  <a16:creationId xmlns:a16="http://schemas.microsoft.com/office/drawing/2014/main" id="{501671F0-80BB-296D-9890-9FC4028D6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64" y="3772286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5" name="Freeform 668">
              <a:extLst>
                <a:ext uri="{FF2B5EF4-FFF2-40B4-BE49-F238E27FC236}">
                  <a16:creationId xmlns:a16="http://schemas.microsoft.com/office/drawing/2014/main" id="{69FD7CD2-EC2B-3FA1-D14C-D97646B0E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3" y="3231450"/>
              <a:ext cx="93987" cy="117071"/>
            </a:xfrm>
            <a:custGeom>
              <a:avLst/>
              <a:gdLst/>
              <a:ahLst/>
              <a:cxnLst>
                <a:cxn ang="0">
                  <a:pos x="1" y="23"/>
                </a:cxn>
                <a:cxn ang="0">
                  <a:pos x="3" y="25"/>
                </a:cxn>
                <a:cxn ang="0">
                  <a:pos x="3" y="25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15" y="28"/>
                </a:cxn>
                <a:cxn ang="0">
                  <a:pos x="15" y="29"/>
                </a:cxn>
                <a:cxn ang="0">
                  <a:pos x="17" y="30"/>
                </a:cxn>
                <a:cxn ang="0">
                  <a:pos x="17" y="30"/>
                </a:cxn>
                <a:cxn ang="0">
                  <a:pos x="17" y="30"/>
                </a:cxn>
                <a:cxn ang="0">
                  <a:pos x="17" y="30"/>
                </a:cxn>
                <a:cxn ang="0">
                  <a:pos x="17" y="30"/>
                </a:cxn>
                <a:cxn ang="0">
                  <a:pos x="17" y="30"/>
                </a:cxn>
                <a:cxn ang="0">
                  <a:pos x="17" y="29"/>
                </a:cxn>
                <a:cxn ang="0">
                  <a:pos x="17" y="17"/>
                </a:cxn>
                <a:cxn ang="0">
                  <a:pos x="21" y="17"/>
                </a:cxn>
                <a:cxn ang="0">
                  <a:pos x="21" y="17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1" y="10"/>
                </a:cxn>
                <a:cxn ang="0">
                  <a:pos x="23" y="9"/>
                </a:cxn>
                <a:cxn ang="0">
                  <a:pos x="23" y="8"/>
                </a:cxn>
                <a:cxn ang="0">
                  <a:pos x="24" y="3"/>
                </a:cxn>
                <a:cxn ang="0">
                  <a:pos x="24" y="3"/>
                </a:cxn>
                <a:cxn ang="0">
                  <a:pos x="24" y="3"/>
                </a:cxn>
                <a:cxn ang="0">
                  <a:pos x="24" y="3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4" y="7"/>
                </a:cxn>
                <a:cxn ang="0">
                  <a:pos x="13" y="11"/>
                </a:cxn>
                <a:cxn ang="0">
                  <a:pos x="13" y="13"/>
                </a:cxn>
                <a:cxn ang="0">
                  <a:pos x="11" y="12"/>
                </a:cxn>
                <a:cxn ang="0">
                  <a:pos x="11" y="10"/>
                </a:cxn>
                <a:cxn ang="0">
                  <a:pos x="12" y="9"/>
                </a:cxn>
                <a:cxn ang="0">
                  <a:pos x="12" y="8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0" y="6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6" y="19"/>
                </a:cxn>
                <a:cxn ang="0">
                  <a:pos x="6" y="19"/>
                </a:cxn>
                <a:cxn ang="0">
                  <a:pos x="8" y="20"/>
                </a:cxn>
                <a:cxn ang="0">
                  <a:pos x="4" y="21"/>
                </a:cxn>
                <a:cxn ang="0">
                  <a:pos x="3" y="21"/>
                </a:cxn>
                <a:cxn ang="0">
                  <a:pos x="4" y="22"/>
                </a:cxn>
                <a:cxn ang="0">
                  <a:pos x="5" y="22"/>
                </a:cxn>
                <a:cxn ang="0">
                  <a:pos x="1" y="23"/>
                </a:cxn>
                <a:cxn ang="0">
                  <a:pos x="0" y="23"/>
                </a:cxn>
                <a:cxn ang="0">
                  <a:pos x="1" y="23"/>
                </a:cxn>
              </a:cxnLst>
              <a:rect l="0" t="0" r="r" b="b"/>
              <a:pathLst>
                <a:path w="24" h="30">
                  <a:moveTo>
                    <a:pt x="1" y="23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2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6" name="Freeform 669">
              <a:extLst>
                <a:ext uri="{FF2B5EF4-FFF2-40B4-BE49-F238E27FC236}">
                  <a16:creationId xmlns:a16="http://schemas.microsoft.com/office/drawing/2014/main" id="{4E784F6B-459A-E4DD-515A-E7E9542F5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129" y="3242992"/>
              <a:ext cx="11542" cy="1484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7" name="Freeform 670">
              <a:extLst>
                <a:ext uri="{FF2B5EF4-FFF2-40B4-BE49-F238E27FC236}">
                  <a16:creationId xmlns:a16="http://schemas.microsoft.com/office/drawing/2014/main" id="{419AEDE7-47D2-E7ED-1538-E9256AA01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129" y="4407109"/>
              <a:ext cx="16489" cy="2308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0" h="14">
                  <a:moveTo>
                    <a:pt x="0" y="14"/>
                  </a:moveTo>
                  <a:lnTo>
                    <a:pt x="1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8" name="Rectangle 671">
              <a:extLst>
                <a:ext uri="{FF2B5EF4-FFF2-40B4-BE49-F238E27FC236}">
                  <a16:creationId xmlns:a16="http://schemas.microsoft.com/office/drawing/2014/main" id="{E83C0A7C-7876-CA9B-3D92-065923FC0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529" y="462971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69" name="Freeform 672">
              <a:extLst>
                <a:ext uri="{FF2B5EF4-FFF2-40B4-BE49-F238E27FC236}">
                  <a16:creationId xmlns:a16="http://schemas.microsoft.com/office/drawing/2014/main" id="{F1FE5C21-F3F3-778F-5867-567E37F9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583541"/>
              <a:ext cx="14840" cy="11542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0" name="Rectangle 673">
              <a:extLst>
                <a:ext uri="{FF2B5EF4-FFF2-40B4-BE49-F238E27FC236}">
                  <a16:creationId xmlns:a16="http://schemas.microsoft.com/office/drawing/2014/main" id="{35660932-B05C-E5C4-C983-AFE8E5EC7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529" y="462971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1" name="Freeform 674">
              <a:extLst>
                <a:ext uri="{FF2B5EF4-FFF2-40B4-BE49-F238E27FC236}">
                  <a16:creationId xmlns:a16="http://schemas.microsoft.com/office/drawing/2014/main" id="{133AD641-CEC7-007B-4CD2-B5F5DDACB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583541"/>
              <a:ext cx="14840" cy="11542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2" name="Freeform 675">
              <a:extLst>
                <a:ext uri="{FF2B5EF4-FFF2-40B4-BE49-F238E27FC236}">
                  <a16:creationId xmlns:a16="http://schemas.microsoft.com/office/drawing/2014/main" id="{3858D8B4-B137-C087-1DC6-FA2A852BB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618" y="4501096"/>
              <a:ext cx="11542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2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3" name="Freeform 676">
              <a:extLst>
                <a:ext uri="{FF2B5EF4-FFF2-40B4-BE49-F238E27FC236}">
                  <a16:creationId xmlns:a16="http://schemas.microsoft.com/office/drawing/2014/main" id="{DD1C600A-B0F2-7186-7439-AA362E123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800" y="4492852"/>
              <a:ext cx="36276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7">
                  <a:moveTo>
                    <a:pt x="0" y="0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4" name="Freeform 677">
              <a:extLst>
                <a:ext uri="{FF2B5EF4-FFF2-40B4-BE49-F238E27FC236}">
                  <a16:creationId xmlns:a16="http://schemas.microsoft.com/office/drawing/2014/main" id="{D2E7E639-4BDC-A223-409D-1B7B4DA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671" y="4430194"/>
              <a:ext cx="85742" cy="4947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52" y="0"/>
                </a:cxn>
              </a:cxnLst>
              <a:rect l="0" t="0" r="r" b="b"/>
              <a:pathLst>
                <a:path w="52" h="3">
                  <a:moveTo>
                    <a:pt x="52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5" name="Rectangle 678">
              <a:extLst>
                <a:ext uri="{FF2B5EF4-FFF2-40B4-BE49-F238E27FC236}">
                  <a16:creationId xmlns:a16="http://schemas.microsoft.com/office/drawing/2014/main" id="{8933FCEB-5490-E4AF-EE08-BFD3E87AC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232" y="445822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6" name="Rectangle 679">
              <a:extLst>
                <a:ext uri="{FF2B5EF4-FFF2-40B4-BE49-F238E27FC236}">
                  <a16:creationId xmlns:a16="http://schemas.microsoft.com/office/drawing/2014/main" id="{FF165777-EBA1-C9EF-4377-A731B181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160" y="450109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7" name="Freeform 680">
              <a:extLst>
                <a:ext uri="{FF2B5EF4-FFF2-40B4-BE49-F238E27FC236}">
                  <a16:creationId xmlns:a16="http://schemas.microsoft.com/office/drawing/2014/main" id="{0ED25CF2-EFBB-4163-9C08-F24ECCEE8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58" y="4512638"/>
              <a:ext cx="47818" cy="46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28"/>
                </a:cxn>
                <a:cxn ang="0">
                  <a:pos x="29" y="28"/>
                </a:cxn>
                <a:cxn ang="0">
                  <a:pos x="0" y="0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29" y="28"/>
                  </a:lnTo>
                  <a:lnTo>
                    <a:pt x="2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8" name="Freeform 681">
              <a:extLst>
                <a:ext uri="{FF2B5EF4-FFF2-40B4-BE49-F238E27FC236}">
                  <a16:creationId xmlns:a16="http://schemas.microsoft.com/office/drawing/2014/main" id="{811E1774-D000-23C8-8F88-78537136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743" y="4458225"/>
              <a:ext cx="16489" cy="93987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57"/>
                </a:cxn>
              </a:cxnLst>
              <a:rect l="0" t="0" r="r" b="b"/>
              <a:pathLst>
                <a:path w="10" h="57">
                  <a:moveTo>
                    <a:pt x="0" y="57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79" name="Rectangle 682">
              <a:extLst>
                <a:ext uri="{FF2B5EF4-FFF2-40B4-BE49-F238E27FC236}">
                  <a16:creationId xmlns:a16="http://schemas.microsoft.com/office/drawing/2014/main" id="{C74D7451-9EC5-40FA-373E-854C3432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232" y="445822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0" name="Freeform 683">
              <a:extLst>
                <a:ext uri="{FF2B5EF4-FFF2-40B4-BE49-F238E27FC236}">
                  <a16:creationId xmlns:a16="http://schemas.microsoft.com/office/drawing/2014/main" id="{8D3EB2C8-ECE3-F4D4-683C-E6920F38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139" y="432631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1" name="Freeform 684">
              <a:extLst>
                <a:ext uri="{FF2B5EF4-FFF2-40B4-BE49-F238E27FC236}">
                  <a16:creationId xmlns:a16="http://schemas.microsoft.com/office/drawing/2014/main" id="{8CB5A4C5-4970-58FD-EAA1-91DF1E6CD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757" y="432631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2" name="Freeform 685">
              <a:extLst>
                <a:ext uri="{FF2B5EF4-FFF2-40B4-BE49-F238E27FC236}">
                  <a16:creationId xmlns:a16="http://schemas.microsoft.com/office/drawing/2014/main" id="{CE7443CB-B415-3CE7-6F11-D74658FFE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139" y="432631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3" name="Freeform 686">
              <a:extLst>
                <a:ext uri="{FF2B5EF4-FFF2-40B4-BE49-F238E27FC236}">
                  <a16:creationId xmlns:a16="http://schemas.microsoft.com/office/drawing/2014/main" id="{EFD9BAE4-04A7-2333-5219-3E280308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139" y="432631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4" name="Rectangle 687">
              <a:extLst>
                <a:ext uri="{FF2B5EF4-FFF2-40B4-BE49-F238E27FC236}">
                  <a16:creationId xmlns:a16="http://schemas.microsoft.com/office/drawing/2014/main" id="{3087E288-1729-4130-1146-CD770947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224" y="479295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5" name="Rectangle 688">
              <a:extLst>
                <a:ext uri="{FF2B5EF4-FFF2-40B4-BE49-F238E27FC236}">
                  <a16:creationId xmlns:a16="http://schemas.microsoft.com/office/drawing/2014/main" id="{7E397DEA-2607-6A8E-0DC9-5E65D388C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397" y="471215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6" name="Rectangle 689">
              <a:extLst>
                <a:ext uri="{FF2B5EF4-FFF2-40B4-BE49-F238E27FC236}">
                  <a16:creationId xmlns:a16="http://schemas.microsoft.com/office/drawing/2014/main" id="{F384FFE6-A169-3433-E9D2-17F8ECC2E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397" y="471215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7" name="Rectangle 690">
              <a:extLst>
                <a:ext uri="{FF2B5EF4-FFF2-40B4-BE49-F238E27FC236}">
                  <a16:creationId xmlns:a16="http://schemas.microsoft.com/office/drawing/2014/main" id="{EB493525-D7AB-7F4F-26C3-C851873A3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224" y="479295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8" name="Rectangle 691">
              <a:extLst>
                <a:ext uri="{FF2B5EF4-FFF2-40B4-BE49-F238E27FC236}">
                  <a16:creationId xmlns:a16="http://schemas.microsoft.com/office/drawing/2014/main" id="{5575C5DB-81DB-3DA6-2780-D50E29D3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339" y="478140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89" name="Rectangle 692">
              <a:extLst>
                <a:ext uri="{FF2B5EF4-FFF2-40B4-BE49-F238E27FC236}">
                  <a16:creationId xmlns:a16="http://schemas.microsoft.com/office/drawing/2014/main" id="{319321F2-50A7-DEBE-5A6A-89CD5670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224" y="4792950"/>
              <a:ext cx="11542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0" name="Freeform 693">
              <a:extLst>
                <a:ext uri="{FF2B5EF4-FFF2-40B4-BE49-F238E27FC236}">
                  <a16:creationId xmlns:a16="http://schemas.microsoft.com/office/drawing/2014/main" id="{68DEA48B-7BA3-1737-DCD4-F1BA4F69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797" y="4778110"/>
              <a:ext cx="11542" cy="3298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1" name="Rectangle 694">
              <a:extLst>
                <a:ext uri="{FF2B5EF4-FFF2-40B4-BE49-F238E27FC236}">
                  <a16:creationId xmlns:a16="http://schemas.microsoft.com/office/drawing/2014/main" id="{50B65C77-5AA2-D940-E1E8-5BE53CF37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339" y="478140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2" name="Freeform 695">
              <a:extLst>
                <a:ext uri="{FF2B5EF4-FFF2-40B4-BE49-F238E27FC236}">
                  <a16:creationId xmlns:a16="http://schemas.microsoft.com/office/drawing/2014/main" id="{119E9173-C898-1594-D037-6A3F5F839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153" y="4712154"/>
              <a:ext cx="8244" cy="1154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7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3" name="Freeform 696">
              <a:extLst>
                <a:ext uri="{FF2B5EF4-FFF2-40B4-BE49-F238E27FC236}">
                  <a16:creationId xmlns:a16="http://schemas.microsoft.com/office/drawing/2014/main" id="{4AB9F61A-970A-54DB-75C6-996CB7356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3" y="6293441"/>
              <a:ext cx="4947" cy="1154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4" name="Freeform 697">
              <a:extLst>
                <a:ext uri="{FF2B5EF4-FFF2-40B4-BE49-F238E27FC236}">
                  <a16:creationId xmlns:a16="http://schemas.microsoft.com/office/drawing/2014/main" id="{18BB7F63-0BD7-0C41-7E8F-750BE557A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5" y="6308281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5" name="Freeform 698">
              <a:extLst>
                <a:ext uri="{FF2B5EF4-FFF2-40B4-BE49-F238E27FC236}">
                  <a16:creationId xmlns:a16="http://schemas.microsoft.com/office/drawing/2014/main" id="{796F52C2-4E70-5B42-DE10-97C0BF548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639732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6" name="Freeform 699">
              <a:extLst>
                <a:ext uri="{FF2B5EF4-FFF2-40B4-BE49-F238E27FC236}">
                  <a16:creationId xmlns:a16="http://schemas.microsoft.com/office/drawing/2014/main" id="{7B55CC4F-39F4-5CB6-B555-D84EB4C22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428" y="6336312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7" name="Freeform 700">
              <a:extLst>
                <a:ext uri="{FF2B5EF4-FFF2-40B4-BE49-F238E27FC236}">
                  <a16:creationId xmlns:a16="http://schemas.microsoft.com/office/drawing/2014/main" id="{BF33F96A-5339-7048-01D0-14B0D8C56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286" y="6397321"/>
              <a:ext cx="11542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8" name="Freeform 701">
              <a:extLst>
                <a:ext uri="{FF2B5EF4-FFF2-40B4-BE49-F238E27FC236}">
                  <a16:creationId xmlns:a16="http://schemas.microsoft.com/office/drawing/2014/main" id="{148777D4-C787-9FA6-DF1B-2CD944AAD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43" y="639732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699" name="Freeform 702">
              <a:extLst>
                <a:ext uri="{FF2B5EF4-FFF2-40B4-BE49-F238E27FC236}">
                  <a16:creationId xmlns:a16="http://schemas.microsoft.com/office/drawing/2014/main" id="{36952082-72ED-6086-480C-C2B5D5459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828" y="6397321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0" name="Freeform 703">
              <a:extLst>
                <a:ext uri="{FF2B5EF4-FFF2-40B4-BE49-F238E27FC236}">
                  <a16:creationId xmlns:a16="http://schemas.microsoft.com/office/drawing/2014/main" id="{D48810F2-FEB1-F734-768E-B8D88BD80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854" y="5292564"/>
              <a:ext cx="222600" cy="1172362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40" y="0"/>
                </a:cxn>
                <a:cxn ang="0">
                  <a:pos x="44" y="9"/>
                </a:cxn>
                <a:cxn ang="0">
                  <a:pos x="47" y="15"/>
                </a:cxn>
                <a:cxn ang="0">
                  <a:pos x="48" y="23"/>
                </a:cxn>
                <a:cxn ang="0">
                  <a:pos x="57" y="39"/>
                </a:cxn>
                <a:cxn ang="0">
                  <a:pos x="48" y="66"/>
                </a:cxn>
                <a:cxn ang="0">
                  <a:pos x="38" y="84"/>
                </a:cxn>
                <a:cxn ang="0">
                  <a:pos x="38" y="121"/>
                </a:cxn>
                <a:cxn ang="0">
                  <a:pos x="30" y="150"/>
                </a:cxn>
                <a:cxn ang="0">
                  <a:pos x="26" y="184"/>
                </a:cxn>
                <a:cxn ang="0">
                  <a:pos x="28" y="207"/>
                </a:cxn>
                <a:cxn ang="0">
                  <a:pos x="25" y="210"/>
                </a:cxn>
                <a:cxn ang="0">
                  <a:pos x="22" y="238"/>
                </a:cxn>
                <a:cxn ang="0">
                  <a:pos x="16" y="268"/>
                </a:cxn>
                <a:cxn ang="0">
                  <a:pos x="24" y="281"/>
                </a:cxn>
                <a:cxn ang="0">
                  <a:pos x="48" y="285"/>
                </a:cxn>
                <a:cxn ang="0">
                  <a:pos x="42" y="284"/>
                </a:cxn>
                <a:cxn ang="0">
                  <a:pos x="23" y="298"/>
                </a:cxn>
                <a:cxn ang="0">
                  <a:pos x="23" y="295"/>
                </a:cxn>
                <a:cxn ang="0">
                  <a:pos x="30" y="290"/>
                </a:cxn>
                <a:cxn ang="0">
                  <a:pos x="21" y="284"/>
                </a:cxn>
                <a:cxn ang="0">
                  <a:pos x="20" y="279"/>
                </a:cxn>
                <a:cxn ang="0">
                  <a:pos x="18" y="280"/>
                </a:cxn>
                <a:cxn ang="0">
                  <a:pos x="16" y="279"/>
                </a:cxn>
                <a:cxn ang="0">
                  <a:pos x="14" y="282"/>
                </a:cxn>
                <a:cxn ang="0">
                  <a:pos x="10" y="270"/>
                </a:cxn>
                <a:cxn ang="0">
                  <a:pos x="10" y="268"/>
                </a:cxn>
                <a:cxn ang="0">
                  <a:pos x="7" y="262"/>
                </a:cxn>
                <a:cxn ang="0">
                  <a:pos x="7" y="261"/>
                </a:cxn>
                <a:cxn ang="0">
                  <a:pos x="8" y="260"/>
                </a:cxn>
                <a:cxn ang="0">
                  <a:pos x="12" y="253"/>
                </a:cxn>
                <a:cxn ang="0">
                  <a:pos x="9" y="245"/>
                </a:cxn>
                <a:cxn ang="0">
                  <a:pos x="12" y="245"/>
                </a:cxn>
                <a:cxn ang="0">
                  <a:pos x="8" y="240"/>
                </a:cxn>
                <a:cxn ang="0">
                  <a:pos x="10" y="241"/>
                </a:cxn>
                <a:cxn ang="0">
                  <a:pos x="11" y="239"/>
                </a:cxn>
                <a:cxn ang="0">
                  <a:pos x="8" y="235"/>
                </a:cxn>
                <a:cxn ang="0">
                  <a:pos x="10" y="232"/>
                </a:cxn>
                <a:cxn ang="0">
                  <a:pos x="2" y="228"/>
                </a:cxn>
                <a:cxn ang="0">
                  <a:pos x="0" y="229"/>
                </a:cxn>
                <a:cxn ang="0">
                  <a:pos x="4" y="221"/>
                </a:cxn>
                <a:cxn ang="0">
                  <a:pos x="11" y="223"/>
                </a:cxn>
                <a:cxn ang="0">
                  <a:pos x="12" y="223"/>
                </a:cxn>
                <a:cxn ang="0">
                  <a:pos x="15" y="223"/>
                </a:cxn>
                <a:cxn ang="0">
                  <a:pos x="14" y="221"/>
                </a:cxn>
                <a:cxn ang="0">
                  <a:pos x="15" y="219"/>
                </a:cxn>
                <a:cxn ang="0">
                  <a:pos x="14" y="218"/>
                </a:cxn>
                <a:cxn ang="0">
                  <a:pos x="15" y="215"/>
                </a:cxn>
                <a:cxn ang="0">
                  <a:pos x="16" y="205"/>
                </a:cxn>
                <a:cxn ang="0">
                  <a:pos x="19" y="194"/>
                </a:cxn>
                <a:cxn ang="0">
                  <a:pos x="19" y="188"/>
                </a:cxn>
                <a:cxn ang="0">
                  <a:pos x="21" y="186"/>
                </a:cxn>
                <a:cxn ang="0">
                  <a:pos x="18" y="182"/>
                </a:cxn>
                <a:cxn ang="0">
                  <a:pos x="12" y="180"/>
                </a:cxn>
                <a:cxn ang="0">
                  <a:pos x="13" y="145"/>
                </a:cxn>
                <a:cxn ang="0">
                  <a:pos x="18" y="140"/>
                </a:cxn>
                <a:cxn ang="0">
                  <a:pos x="28" y="88"/>
                </a:cxn>
                <a:cxn ang="0">
                  <a:pos x="33" y="40"/>
                </a:cxn>
                <a:cxn ang="0">
                  <a:pos x="33" y="5"/>
                </a:cxn>
              </a:cxnLst>
              <a:rect l="0" t="0" r="r" b="b"/>
              <a:pathLst>
                <a:path w="57" h="301"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3"/>
                    <a:pt x="38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4"/>
                    <a:pt x="26" y="184"/>
                    <a:pt x="26" y="184"/>
                  </a:cubicBezTo>
                  <a:cubicBezTo>
                    <a:pt x="27" y="184"/>
                    <a:pt x="26" y="184"/>
                    <a:pt x="26" y="184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5" y="210"/>
                    <a:pt x="25" y="210"/>
                    <a:pt x="25" y="210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28" y="213"/>
                    <a:pt x="28" y="214"/>
                    <a:pt x="28" y="214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1" y="249"/>
                    <a:pt x="21" y="249"/>
                    <a:pt x="21" y="249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6" y="268"/>
                    <a:pt x="16" y="268"/>
                    <a:pt x="16" y="268"/>
                  </a:cubicBezTo>
                  <a:cubicBezTo>
                    <a:pt x="16" y="268"/>
                    <a:pt x="22" y="267"/>
                    <a:pt x="22" y="267"/>
                  </a:cubicBezTo>
                  <a:cubicBezTo>
                    <a:pt x="22" y="267"/>
                    <a:pt x="22" y="268"/>
                    <a:pt x="22" y="268"/>
                  </a:cubicBezTo>
                  <a:cubicBezTo>
                    <a:pt x="22" y="268"/>
                    <a:pt x="22" y="268"/>
                    <a:pt x="22" y="268"/>
                  </a:cubicBezTo>
                  <a:cubicBezTo>
                    <a:pt x="23" y="278"/>
                    <a:pt x="23" y="278"/>
                    <a:pt x="23" y="278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39" y="281"/>
                    <a:pt x="39" y="281"/>
                    <a:pt x="39" y="281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48" y="284"/>
                    <a:pt x="48" y="284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6" y="284"/>
                    <a:pt x="45" y="284"/>
                  </a:cubicBezTo>
                  <a:cubicBezTo>
                    <a:pt x="44" y="284"/>
                    <a:pt x="43" y="284"/>
                    <a:pt x="42" y="284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30" y="301"/>
                    <a:pt x="30" y="301"/>
                    <a:pt x="30" y="301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23" y="298"/>
                    <a:pt x="23" y="298"/>
                    <a:pt x="23" y="298"/>
                  </a:cubicBezTo>
                  <a:cubicBezTo>
                    <a:pt x="23" y="298"/>
                    <a:pt x="22" y="298"/>
                    <a:pt x="22" y="298"/>
                  </a:cubicBezTo>
                  <a:cubicBezTo>
                    <a:pt x="22" y="295"/>
                    <a:pt x="22" y="295"/>
                    <a:pt x="22" y="295"/>
                  </a:cubicBezTo>
                  <a:cubicBezTo>
                    <a:pt x="22" y="295"/>
                    <a:pt x="22" y="295"/>
                    <a:pt x="22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4" y="295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28" y="293"/>
                    <a:pt x="28" y="293"/>
                    <a:pt x="28" y="293"/>
                  </a:cubicBezTo>
                  <a:cubicBezTo>
                    <a:pt x="30" y="290"/>
                    <a:pt x="30" y="290"/>
                    <a:pt x="30" y="290"/>
                  </a:cubicBezTo>
                  <a:cubicBezTo>
                    <a:pt x="27" y="288"/>
                    <a:pt x="27" y="288"/>
                    <a:pt x="27" y="288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19" y="288"/>
                    <a:pt x="19" y="288"/>
                    <a:pt x="19" y="288"/>
                  </a:cubicBezTo>
                  <a:cubicBezTo>
                    <a:pt x="19" y="287"/>
                    <a:pt x="19" y="287"/>
                    <a:pt x="19" y="287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0" y="281"/>
                    <a:pt x="20" y="281"/>
                    <a:pt x="20" y="281"/>
                  </a:cubicBezTo>
                  <a:cubicBezTo>
                    <a:pt x="19" y="281"/>
                    <a:pt x="19" y="281"/>
                    <a:pt x="20" y="281"/>
                  </a:cubicBezTo>
                  <a:cubicBezTo>
                    <a:pt x="21" y="279"/>
                    <a:pt x="21" y="279"/>
                    <a:pt x="21" y="279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18" y="279"/>
                    <a:pt x="18" y="279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6" y="279"/>
                    <a:pt x="16" y="279"/>
                    <a:pt x="16" y="279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5" y="282"/>
                    <a:pt x="15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4" y="282"/>
                    <a:pt x="14" y="282"/>
                    <a:pt x="14" y="281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0" y="272"/>
                    <a:pt x="10" y="272"/>
                    <a:pt x="10" y="272"/>
                  </a:cubicBezTo>
                  <a:cubicBezTo>
                    <a:pt x="10" y="272"/>
                    <a:pt x="10" y="272"/>
                    <a:pt x="10" y="272"/>
                  </a:cubicBezTo>
                  <a:cubicBezTo>
                    <a:pt x="10" y="270"/>
                    <a:pt x="10" y="270"/>
                    <a:pt x="10" y="270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3" y="268"/>
                    <a:pt x="13" y="268"/>
                    <a:pt x="13" y="268"/>
                  </a:cubicBezTo>
                  <a:cubicBezTo>
                    <a:pt x="11" y="268"/>
                    <a:pt x="11" y="268"/>
                    <a:pt x="11" y="268"/>
                  </a:cubicBezTo>
                  <a:cubicBezTo>
                    <a:pt x="11" y="268"/>
                    <a:pt x="11" y="268"/>
                    <a:pt x="10" y="268"/>
                  </a:cubicBezTo>
                  <a:cubicBezTo>
                    <a:pt x="10" y="267"/>
                    <a:pt x="10" y="267"/>
                    <a:pt x="10" y="267"/>
                  </a:cubicBezTo>
                  <a:cubicBezTo>
                    <a:pt x="10" y="267"/>
                    <a:pt x="10" y="267"/>
                    <a:pt x="10" y="267"/>
                  </a:cubicBezTo>
                  <a:cubicBezTo>
                    <a:pt x="10" y="266"/>
                    <a:pt x="10" y="266"/>
                    <a:pt x="10" y="266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12" y="256"/>
                    <a:pt x="12" y="256"/>
                    <a:pt x="12" y="256"/>
                  </a:cubicBezTo>
                  <a:cubicBezTo>
                    <a:pt x="11" y="255"/>
                    <a:pt x="11" y="255"/>
                    <a:pt x="11" y="255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5"/>
                    <a:pt x="9" y="255"/>
                    <a:pt x="9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9" y="245"/>
                    <a:pt x="9" y="245"/>
                    <a:pt x="9" y="245"/>
                  </a:cubicBezTo>
                  <a:cubicBezTo>
                    <a:pt x="9" y="245"/>
                    <a:pt x="9" y="245"/>
                    <a:pt x="9" y="245"/>
                  </a:cubicBezTo>
                  <a:cubicBezTo>
                    <a:pt x="9" y="245"/>
                    <a:pt x="10" y="245"/>
                    <a:pt x="10" y="245"/>
                  </a:cubicBezTo>
                  <a:cubicBezTo>
                    <a:pt x="10" y="245"/>
                    <a:pt x="10" y="245"/>
                    <a:pt x="10" y="245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2" y="245"/>
                    <a:pt x="9" y="245"/>
                    <a:pt x="9" y="245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9"/>
                    <a:pt x="10" y="238"/>
                    <a:pt x="10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1" y="231"/>
                    <a:pt x="11" y="231"/>
                    <a:pt x="11" y="231"/>
                  </a:cubicBezTo>
                  <a:cubicBezTo>
                    <a:pt x="9" y="229"/>
                    <a:pt x="9" y="229"/>
                    <a:pt x="9" y="229"/>
                  </a:cubicBezTo>
                  <a:cubicBezTo>
                    <a:pt x="7" y="230"/>
                    <a:pt x="7" y="230"/>
                    <a:pt x="7" y="230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30"/>
                    <a:pt x="3" y="230"/>
                    <a:pt x="3" y="230"/>
                  </a:cubicBezTo>
                  <a:cubicBezTo>
                    <a:pt x="3" y="231"/>
                    <a:pt x="3" y="231"/>
                    <a:pt x="2" y="231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4" y="221"/>
                    <a:pt x="4" y="221"/>
                    <a:pt x="4" y="221"/>
                  </a:cubicBezTo>
                  <a:cubicBezTo>
                    <a:pt x="4" y="221"/>
                    <a:pt x="4" y="220"/>
                    <a:pt x="4" y="220"/>
                  </a:cubicBezTo>
                  <a:cubicBezTo>
                    <a:pt x="4" y="220"/>
                    <a:pt x="4" y="220"/>
                    <a:pt x="5" y="220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11" y="223"/>
                    <a:pt x="11" y="223"/>
                    <a:pt x="11" y="223"/>
                  </a:cubicBezTo>
                  <a:cubicBezTo>
                    <a:pt x="11" y="223"/>
                    <a:pt x="11" y="223"/>
                    <a:pt x="11" y="223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1" y="225"/>
                    <a:pt x="11" y="225"/>
                    <a:pt x="11" y="225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4"/>
                    <a:pt x="12" y="223"/>
                    <a:pt x="12" y="223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12" y="224"/>
                    <a:pt x="13" y="224"/>
                    <a:pt x="13" y="224"/>
                  </a:cubicBezTo>
                  <a:cubicBezTo>
                    <a:pt x="13" y="226"/>
                    <a:pt x="13" y="226"/>
                    <a:pt x="13" y="226"/>
                  </a:cubicBezTo>
                  <a:cubicBezTo>
                    <a:pt x="15" y="224"/>
                    <a:pt x="15" y="224"/>
                    <a:pt x="15" y="224"/>
                  </a:cubicBezTo>
                  <a:cubicBezTo>
                    <a:pt x="15" y="223"/>
                    <a:pt x="15" y="223"/>
                    <a:pt x="15" y="223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24"/>
                    <a:pt x="13" y="224"/>
                    <a:pt x="13" y="224"/>
                  </a:cubicBezTo>
                  <a:cubicBezTo>
                    <a:pt x="13" y="224"/>
                    <a:pt x="13" y="224"/>
                    <a:pt x="13" y="223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14" y="220"/>
                    <a:pt x="14" y="220"/>
                    <a:pt x="14" y="220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4" y="219"/>
                    <a:pt x="15" y="219"/>
                    <a:pt x="15" y="219"/>
                  </a:cubicBezTo>
                  <a:cubicBezTo>
                    <a:pt x="15" y="218"/>
                    <a:pt x="15" y="218"/>
                    <a:pt x="15" y="218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4" y="219"/>
                    <a:pt x="14" y="219"/>
                    <a:pt x="14" y="218"/>
                  </a:cubicBezTo>
                  <a:cubicBezTo>
                    <a:pt x="14" y="218"/>
                    <a:pt x="13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6" y="216"/>
                    <a:pt x="16" y="216"/>
                    <a:pt x="16" y="216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2"/>
                    <a:pt x="15" y="212"/>
                    <a:pt x="15" y="212"/>
                  </a:cubicBezTo>
                  <a:cubicBezTo>
                    <a:pt x="19" y="210"/>
                    <a:pt x="19" y="210"/>
                    <a:pt x="19" y="210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6" y="205"/>
                    <a:pt x="16" y="205"/>
                    <a:pt x="16" y="204"/>
                  </a:cubicBezTo>
                  <a:cubicBezTo>
                    <a:pt x="18" y="201"/>
                    <a:pt x="18" y="201"/>
                    <a:pt x="18" y="201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2"/>
                    <a:pt x="19" y="192"/>
                    <a:pt x="19" y="191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9" y="189"/>
                    <a:pt x="19" y="189"/>
                    <a:pt x="19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88"/>
                    <a:pt x="20" y="188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6"/>
                    <a:pt x="19" y="186"/>
                    <a:pt x="19" y="186"/>
                  </a:cubicBezTo>
                  <a:cubicBezTo>
                    <a:pt x="19" y="185"/>
                    <a:pt x="19" y="185"/>
                    <a:pt x="18" y="185"/>
                  </a:cubicBezTo>
                  <a:cubicBezTo>
                    <a:pt x="18" y="185"/>
                    <a:pt x="18" y="185"/>
                    <a:pt x="19" y="185"/>
                  </a:cubicBezTo>
                  <a:cubicBezTo>
                    <a:pt x="21" y="182"/>
                    <a:pt x="21" y="182"/>
                    <a:pt x="21" y="182"/>
                  </a:cubicBezTo>
                  <a:cubicBezTo>
                    <a:pt x="18" y="182"/>
                    <a:pt x="18" y="182"/>
                    <a:pt x="18" y="182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3" y="156"/>
                    <a:pt x="13" y="156"/>
                    <a:pt x="13" y="156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3" y="146"/>
                    <a:pt x="13" y="146"/>
                    <a:pt x="13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1"/>
                    <a:pt x="26" y="91"/>
                    <a:pt x="26" y="91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1" name="Freeform 704">
              <a:extLst>
                <a:ext uri="{FF2B5EF4-FFF2-40B4-BE49-F238E27FC236}">
                  <a16:creationId xmlns:a16="http://schemas.microsoft.com/office/drawing/2014/main" id="{CA9F1C77-F5EA-CF2E-F443-FEAF9209E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854" y="5292564"/>
              <a:ext cx="222600" cy="1172362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40" y="0"/>
                </a:cxn>
                <a:cxn ang="0">
                  <a:pos x="44" y="9"/>
                </a:cxn>
                <a:cxn ang="0">
                  <a:pos x="47" y="15"/>
                </a:cxn>
                <a:cxn ang="0">
                  <a:pos x="48" y="23"/>
                </a:cxn>
                <a:cxn ang="0">
                  <a:pos x="57" y="39"/>
                </a:cxn>
                <a:cxn ang="0">
                  <a:pos x="48" y="66"/>
                </a:cxn>
                <a:cxn ang="0">
                  <a:pos x="38" y="84"/>
                </a:cxn>
                <a:cxn ang="0">
                  <a:pos x="38" y="121"/>
                </a:cxn>
                <a:cxn ang="0">
                  <a:pos x="30" y="150"/>
                </a:cxn>
                <a:cxn ang="0">
                  <a:pos x="26" y="184"/>
                </a:cxn>
                <a:cxn ang="0">
                  <a:pos x="28" y="207"/>
                </a:cxn>
                <a:cxn ang="0">
                  <a:pos x="25" y="210"/>
                </a:cxn>
                <a:cxn ang="0">
                  <a:pos x="22" y="238"/>
                </a:cxn>
                <a:cxn ang="0">
                  <a:pos x="16" y="268"/>
                </a:cxn>
                <a:cxn ang="0">
                  <a:pos x="24" y="281"/>
                </a:cxn>
                <a:cxn ang="0">
                  <a:pos x="48" y="285"/>
                </a:cxn>
                <a:cxn ang="0">
                  <a:pos x="42" y="284"/>
                </a:cxn>
                <a:cxn ang="0">
                  <a:pos x="23" y="298"/>
                </a:cxn>
                <a:cxn ang="0">
                  <a:pos x="23" y="295"/>
                </a:cxn>
                <a:cxn ang="0">
                  <a:pos x="30" y="290"/>
                </a:cxn>
                <a:cxn ang="0">
                  <a:pos x="21" y="284"/>
                </a:cxn>
                <a:cxn ang="0">
                  <a:pos x="20" y="279"/>
                </a:cxn>
                <a:cxn ang="0">
                  <a:pos x="18" y="280"/>
                </a:cxn>
                <a:cxn ang="0">
                  <a:pos x="16" y="279"/>
                </a:cxn>
                <a:cxn ang="0">
                  <a:pos x="14" y="282"/>
                </a:cxn>
                <a:cxn ang="0">
                  <a:pos x="10" y="270"/>
                </a:cxn>
                <a:cxn ang="0">
                  <a:pos x="10" y="268"/>
                </a:cxn>
                <a:cxn ang="0">
                  <a:pos x="7" y="262"/>
                </a:cxn>
                <a:cxn ang="0">
                  <a:pos x="7" y="261"/>
                </a:cxn>
                <a:cxn ang="0">
                  <a:pos x="8" y="260"/>
                </a:cxn>
                <a:cxn ang="0">
                  <a:pos x="12" y="253"/>
                </a:cxn>
                <a:cxn ang="0">
                  <a:pos x="9" y="245"/>
                </a:cxn>
                <a:cxn ang="0">
                  <a:pos x="12" y="245"/>
                </a:cxn>
                <a:cxn ang="0">
                  <a:pos x="8" y="240"/>
                </a:cxn>
                <a:cxn ang="0">
                  <a:pos x="10" y="241"/>
                </a:cxn>
                <a:cxn ang="0">
                  <a:pos x="11" y="239"/>
                </a:cxn>
                <a:cxn ang="0">
                  <a:pos x="8" y="235"/>
                </a:cxn>
                <a:cxn ang="0">
                  <a:pos x="10" y="232"/>
                </a:cxn>
                <a:cxn ang="0">
                  <a:pos x="2" y="228"/>
                </a:cxn>
                <a:cxn ang="0">
                  <a:pos x="0" y="229"/>
                </a:cxn>
                <a:cxn ang="0">
                  <a:pos x="4" y="221"/>
                </a:cxn>
                <a:cxn ang="0">
                  <a:pos x="11" y="223"/>
                </a:cxn>
                <a:cxn ang="0">
                  <a:pos x="12" y="223"/>
                </a:cxn>
                <a:cxn ang="0">
                  <a:pos x="15" y="223"/>
                </a:cxn>
                <a:cxn ang="0">
                  <a:pos x="14" y="221"/>
                </a:cxn>
                <a:cxn ang="0">
                  <a:pos x="15" y="219"/>
                </a:cxn>
                <a:cxn ang="0">
                  <a:pos x="14" y="218"/>
                </a:cxn>
                <a:cxn ang="0">
                  <a:pos x="15" y="215"/>
                </a:cxn>
                <a:cxn ang="0">
                  <a:pos x="16" y="205"/>
                </a:cxn>
                <a:cxn ang="0">
                  <a:pos x="19" y="194"/>
                </a:cxn>
                <a:cxn ang="0">
                  <a:pos x="19" y="188"/>
                </a:cxn>
                <a:cxn ang="0">
                  <a:pos x="21" y="186"/>
                </a:cxn>
                <a:cxn ang="0">
                  <a:pos x="18" y="182"/>
                </a:cxn>
                <a:cxn ang="0">
                  <a:pos x="12" y="180"/>
                </a:cxn>
                <a:cxn ang="0">
                  <a:pos x="13" y="145"/>
                </a:cxn>
                <a:cxn ang="0">
                  <a:pos x="18" y="140"/>
                </a:cxn>
                <a:cxn ang="0">
                  <a:pos x="28" y="88"/>
                </a:cxn>
                <a:cxn ang="0">
                  <a:pos x="33" y="40"/>
                </a:cxn>
                <a:cxn ang="0">
                  <a:pos x="33" y="5"/>
                </a:cxn>
              </a:cxnLst>
              <a:rect l="0" t="0" r="r" b="b"/>
              <a:pathLst>
                <a:path w="57" h="301"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3"/>
                    <a:pt x="38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4"/>
                    <a:pt x="26" y="184"/>
                    <a:pt x="26" y="184"/>
                  </a:cubicBezTo>
                  <a:cubicBezTo>
                    <a:pt x="27" y="184"/>
                    <a:pt x="26" y="184"/>
                    <a:pt x="26" y="184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5" y="210"/>
                    <a:pt x="25" y="210"/>
                    <a:pt x="25" y="210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28" y="213"/>
                    <a:pt x="28" y="214"/>
                    <a:pt x="28" y="214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1" y="249"/>
                    <a:pt x="21" y="249"/>
                    <a:pt x="21" y="249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6" y="268"/>
                    <a:pt x="16" y="268"/>
                    <a:pt x="16" y="268"/>
                  </a:cubicBezTo>
                  <a:cubicBezTo>
                    <a:pt x="16" y="268"/>
                    <a:pt x="22" y="267"/>
                    <a:pt x="22" y="267"/>
                  </a:cubicBezTo>
                  <a:cubicBezTo>
                    <a:pt x="22" y="267"/>
                    <a:pt x="22" y="268"/>
                    <a:pt x="22" y="268"/>
                  </a:cubicBezTo>
                  <a:cubicBezTo>
                    <a:pt x="22" y="268"/>
                    <a:pt x="22" y="268"/>
                    <a:pt x="22" y="268"/>
                  </a:cubicBezTo>
                  <a:cubicBezTo>
                    <a:pt x="23" y="278"/>
                    <a:pt x="23" y="278"/>
                    <a:pt x="23" y="278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39" y="281"/>
                    <a:pt x="39" y="281"/>
                    <a:pt x="39" y="281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48" y="284"/>
                    <a:pt x="48" y="284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48" y="285"/>
                    <a:pt x="46" y="284"/>
                    <a:pt x="45" y="284"/>
                  </a:cubicBezTo>
                  <a:cubicBezTo>
                    <a:pt x="44" y="284"/>
                    <a:pt x="43" y="284"/>
                    <a:pt x="42" y="284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30" y="301"/>
                    <a:pt x="30" y="301"/>
                    <a:pt x="30" y="301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23" y="298"/>
                    <a:pt x="23" y="298"/>
                    <a:pt x="23" y="298"/>
                  </a:cubicBezTo>
                  <a:cubicBezTo>
                    <a:pt x="23" y="298"/>
                    <a:pt x="22" y="298"/>
                    <a:pt x="22" y="298"/>
                  </a:cubicBezTo>
                  <a:cubicBezTo>
                    <a:pt x="22" y="295"/>
                    <a:pt x="22" y="295"/>
                    <a:pt x="22" y="295"/>
                  </a:cubicBezTo>
                  <a:cubicBezTo>
                    <a:pt x="22" y="295"/>
                    <a:pt x="22" y="295"/>
                    <a:pt x="22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4" y="295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28" y="293"/>
                    <a:pt x="28" y="293"/>
                    <a:pt x="28" y="293"/>
                  </a:cubicBezTo>
                  <a:cubicBezTo>
                    <a:pt x="30" y="290"/>
                    <a:pt x="30" y="290"/>
                    <a:pt x="30" y="290"/>
                  </a:cubicBezTo>
                  <a:cubicBezTo>
                    <a:pt x="27" y="288"/>
                    <a:pt x="27" y="288"/>
                    <a:pt x="27" y="288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19" y="288"/>
                    <a:pt x="19" y="288"/>
                    <a:pt x="19" y="288"/>
                  </a:cubicBezTo>
                  <a:cubicBezTo>
                    <a:pt x="19" y="287"/>
                    <a:pt x="19" y="287"/>
                    <a:pt x="19" y="287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0" y="281"/>
                    <a:pt x="20" y="281"/>
                    <a:pt x="20" y="281"/>
                  </a:cubicBezTo>
                  <a:cubicBezTo>
                    <a:pt x="19" y="281"/>
                    <a:pt x="19" y="281"/>
                    <a:pt x="20" y="281"/>
                  </a:cubicBezTo>
                  <a:cubicBezTo>
                    <a:pt x="21" y="279"/>
                    <a:pt x="21" y="279"/>
                    <a:pt x="21" y="279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9"/>
                    <a:pt x="18" y="279"/>
                    <a:pt x="18" y="279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7" y="282"/>
                    <a:pt x="17" y="282"/>
                    <a:pt x="17" y="282"/>
                  </a:cubicBezTo>
                  <a:cubicBezTo>
                    <a:pt x="16" y="279"/>
                    <a:pt x="16" y="279"/>
                    <a:pt x="16" y="279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16" y="282"/>
                    <a:pt x="15" y="282"/>
                    <a:pt x="15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4" y="282"/>
                    <a:pt x="14" y="282"/>
                    <a:pt x="14" y="281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10" y="272"/>
                    <a:pt x="10" y="272"/>
                    <a:pt x="10" y="272"/>
                  </a:cubicBezTo>
                  <a:cubicBezTo>
                    <a:pt x="10" y="272"/>
                    <a:pt x="10" y="272"/>
                    <a:pt x="10" y="272"/>
                  </a:cubicBezTo>
                  <a:cubicBezTo>
                    <a:pt x="10" y="270"/>
                    <a:pt x="10" y="270"/>
                    <a:pt x="10" y="270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3" y="268"/>
                    <a:pt x="13" y="268"/>
                    <a:pt x="13" y="268"/>
                  </a:cubicBezTo>
                  <a:cubicBezTo>
                    <a:pt x="11" y="268"/>
                    <a:pt x="11" y="268"/>
                    <a:pt x="11" y="268"/>
                  </a:cubicBezTo>
                  <a:cubicBezTo>
                    <a:pt x="11" y="268"/>
                    <a:pt x="11" y="268"/>
                    <a:pt x="10" y="268"/>
                  </a:cubicBezTo>
                  <a:cubicBezTo>
                    <a:pt x="10" y="267"/>
                    <a:pt x="10" y="267"/>
                    <a:pt x="10" y="267"/>
                  </a:cubicBezTo>
                  <a:cubicBezTo>
                    <a:pt x="10" y="267"/>
                    <a:pt x="10" y="267"/>
                    <a:pt x="10" y="267"/>
                  </a:cubicBezTo>
                  <a:cubicBezTo>
                    <a:pt x="10" y="266"/>
                    <a:pt x="10" y="266"/>
                    <a:pt x="10" y="266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2"/>
                    <a:pt x="7" y="262"/>
                    <a:pt x="7" y="262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9" y="257"/>
                    <a:pt x="9" y="257"/>
                    <a:pt x="9" y="257"/>
                  </a:cubicBezTo>
                  <a:cubicBezTo>
                    <a:pt x="12" y="256"/>
                    <a:pt x="12" y="256"/>
                    <a:pt x="12" y="256"/>
                  </a:cubicBezTo>
                  <a:cubicBezTo>
                    <a:pt x="11" y="255"/>
                    <a:pt x="11" y="255"/>
                    <a:pt x="11" y="255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5"/>
                    <a:pt x="9" y="255"/>
                    <a:pt x="9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9" y="245"/>
                    <a:pt x="9" y="245"/>
                    <a:pt x="9" y="245"/>
                  </a:cubicBezTo>
                  <a:cubicBezTo>
                    <a:pt x="9" y="245"/>
                    <a:pt x="9" y="245"/>
                    <a:pt x="9" y="245"/>
                  </a:cubicBezTo>
                  <a:cubicBezTo>
                    <a:pt x="9" y="245"/>
                    <a:pt x="10" y="245"/>
                    <a:pt x="10" y="245"/>
                  </a:cubicBezTo>
                  <a:cubicBezTo>
                    <a:pt x="10" y="245"/>
                    <a:pt x="10" y="245"/>
                    <a:pt x="10" y="245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2" y="245"/>
                    <a:pt x="9" y="245"/>
                    <a:pt x="9" y="245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9"/>
                    <a:pt x="10" y="238"/>
                    <a:pt x="10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11" y="231"/>
                    <a:pt x="11" y="231"/>
                    <a:pt x="11" y="231"/>
                  </a:cubicBezTo>
                  <a:cubicBezTo>
                    <a:pt x="9" y="229"/>
                    <a:pt x="9" y="229"/>
                    <a:pt x="9" y="229"/>
                  </a:cubicBezTo>
                  <a:cubicBezTo>
                    <a:pt x="7" y="230"/>
                    <a:pt x="7" y="230"/>
                    <a:pt x="7" y="230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30"/>
                    <a:pt x="3" y="230"/>
                    <a:pt x="3" y="230"/>
                  </a:cubicBezTo>
                  <a:cubicBezTo>
                    <a:pt x="3" y="231"/>
                    <a:pt x="3" y="231"/>
                    <a:pt x="2" y="231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4" y="221"/>
                    <a:pt x="4" y="221"/>
                    <a:pt x="4" y="221"/>
                  </a:cubicBezTo>
                  <a:cubicBezTo>
                    <a:pt x="4" y="221"/>
                    <a:pt x="4" y="220"/>
                    <a:pt x="4" y="220"/>
                  </a:cubicBezTo>
                  <a:cubicBezTo>
                    <a:pt x="4" y="220"/>
                    <a:pt x="4" y="220"/>
                    <a:pt x="5" y="220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10" y="220"/>
                    <a:pt x="10" y="220"/>
                    <a:pt x="10" y="220"/>
                  </a:cubicBezTo>
                  <a:cubicBezTo>
                    <a:pt x="11" y="223"/>
                    <a:pt x="11" y="223"/>
                    <a:pt x="11" y="223"/>
                  </a:cubicBezTo>
                  <a:cubicBezTo>
                    <a:pt x="11" y="223"/>
                    <a:pt x="11" y="223"/>
                    <a:pt x="11" y="223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1" y="225"/>
                    <a:pt x="11" y="225"/>
                    <a:pt x="11" y="225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4"/>
                    <a:pt x="12" y="223"/>
                    <a:pt x="12" y="223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12" y="224"/>
                    <a:pt x="13" y="224"/>
                    <a:pt x="13" y="224"/>
                  </a:cubicBezTo>
                  <a:cubicBezTo>
                    <a:pt x="13" y="226"/>
                    <a:pt x="13" y="226"/>
                    <a:pt x="13" y="226"/>
                  </a:cubicBezTo>
                  <a:cubicBezTo>
                    <a:pt x="15" y="224"/>
                    <a:pt x="15" y="224"/>
                    <a:pt x="15" y="224"/>
                  </a:cubicBezTo>
                  <a:cubicBezTo>
                    <a:pt x="15" y="223"/>
                    <a:pt x="15" y="223"/>
                    <a:pt x="15" y="223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4" y="224"/>
                    <a:pt x="13" y="224"/>
                    <a:pt x="13" y="224"/>
                  </a:cubicBezTo>
                  <a:cubicBezTo>
                    <a:pt x="13" y="224"/>
                    <a:pt x="13" y="224"/>
                    <a:pt x="13" y="223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14" y="220"/>
                    <a:pt x="14" y="220"/>
                    <a:pt x="14" y="220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4" y="219"/>
                    <a:pt x="15" y="219"/>
                    <a:pt x="15" y="219"/>
                  </a:cubicBezTo>
                  <a:cubicBezTo>
                    <a:pt x="15" y="218"/>
                    <a:pt x="15" y="218"/>
                    <a:pt x="15" y="218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4" y="219"/>
                    <a:pt x="14" y="219"/>
                    <a:pt x="14" y="218"/>
                  </a:cubicBezTo>
                  <a:cubicBezTo>
                    <a:pt x="14" y="218"/>
                    <a:pt x="13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6" y="216"/>
                    <a:pt x="16" y="216"/>
                    <a:pt x="16" y="216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2"/>
                    <a:pt x="15" y="212"/>
                    <a:pt x="15" y="212"/>
                  </a:cubicBezTo>
                  <a:cubicBezTo>
                    <a:pt x="19" y="210"/>
                    <a:pt x="19" y="210"/>
                    <a:pt x="19" y="210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6" y="205"/>
                    <a:pt x="16" y="205"/>
                    <a:pt x="16" y="204"/>
                  </a:cubicBezTo>
                  <a:cubicBezTo>
                    <a:pt x="18" y="201"/>
                    <a:pt x="18" y="201"/>
                    <a:pt x="18" y="201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2"/>
                    <a:pt x="19" y="192"/>
                    <a:pt x="19" y="191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9" y="189"/>
                    <a:pt x="19" y="189"/>
                    <a:pt x="19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88"/>
                    <a:pt x="20" y="188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6"/>
                    <a:pt x="19" y="186"/>
                    <a:pt x="19" y="186"/>
                  </a:cubicBezTo>
                  <a:cubicBezTo>
                    <a:pt x="19" y="185"/>
                    <a:pt x="19" y="185"/>
                    <a:pt x="18" y="185"/>
                  </a:cubicBezTo>
                  <a:cubicBezTo>
                    <a:pt x="18" y="185"/>
                    <a:pt x="18" y="185"/>
                    <a:pt x="19" y="185"/>
                  </a:cubicBezTo>
                  <a:cubicBezTo>
                    <a:pt x="21" y="182"/>
                    <a:pt x="21" y="182"/>
                    <a:pt x="21" y="182"/>
                  </a:cubicBezTo>
                  <a:cubicBezTo>
                    <a:pt x="18" y="182"/>
                    <a:pt x="18" y="182"/>
                    <a:pt x="18" y="182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3" y="156"/>
                    <a:pt x="13" y="156"/>
                    <a:pt x="13" y="156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3" y="146"/>
                    <a:pt x="13" y="146"/>
                    <a:pt x="13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1"/>
                    <a:pt x="26" y="91"/>
                    <a:pt x="26" y="91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2" name="Freeform 705">
              <a:extLst>
                <a:ext uri="{FF2B5EF4-FFF2-40B4-BE49-F238E27FC236}">
                  <a16:creationId xmlns:a16="http://schemas.microsoft.com/office/drawing/2014/main" id="{2E846EE5-EF8B-56D6-A2AC-90B6A0B6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401" y="4844066"/>
              <a:ext cx="319885" cy="466636"/>
            </a:xfrm>
            <a:custGeom>
              <a:avLst/>
              <a:gdLst/>
              <a:ahLst/>
              <a:cxnLst>
                <a:cxn ang="0">
                  <a:pos x="77" y="71"/>
                </a:cxn>
                <a:cxn ang="0">
                  <a:pos x="72" y="72"/>
                </a:cxn>
                <a:cxn ang="0">
                  <a:pos x="70" y="71"/>
                </a:cxn>
                <a:cxn ang="0">
                  <a:pos x="70" y="60"/>
                </a:cxn>
                <a:cxn ang="0">
                  <a:pos x="60" y="64"/>
                </a:cxn>
                <a:cxn ang="0">
                  <a:pos x="58" y="61"/>
                </a:cxn>
                <a:cxn ang="0">
                  <a:pos x="54" y="61"/>
                </a:cxn>
                <a:cxn ang="0">
                  <a:pos x="51" y="54"/>
                </a:cxn>
                <a:cxn ang="0">
                  <a:pos x="49" y="49"/>
                </a:cxn>
                <a:cxn ang="0">
                  <a:pos x="54" y="38"/>
                </a:cxn>
                <a:cxn ang="0">
                  <a:pos x="74" y="26"/>
                </a:cxn>
                <a:cxn ang="0">
                  <a:pos x="71" y="24"/>
                </a:cxn>
                <a:cxn ang="0">
                  <a:pos x="73" y="18"/>
                </a:cxn>
                <a:cxn ang="0">
                  <a:pos x="66" y="15"/>
                </a:cxn>
                <a:cxn ang="0">
                  <a:pos x="66" y="15"/>
                </a:cxn>
                <a:cxn ang="0">
                  <a:pos x="62" y="14"/>
                </a:cxn>
                <a:cxn ang="0">
                  <a:pos x="59" y="15"/>
                </a:cxn>
                <a:cxn ang="0">
                  <a:pos x="54" y="15"/>
                </a:cxn>
                <a:cxn ang="0">
                  <a:pos x="51" y="11"/>
                </a:cxn>
                <a:cxn ang="0">
                  <a:pos x="50" y="7"/>
                </a:cxn>
                <a:cxn ang="0">
                  <a:pos x="39" y="0"/>
                </a:cxn>
                <a:cxn ang="0">
                  <a:pos x="39" y="1"/>
                </a:cxn>
                <a:cxn ang="0">
                  <a:pos x="41" y="6"/>
                </a:cxn>
                <a:cxn ang="0">
                  <a:pos x="37" y="11"/>
                </a:cxn>
                <a:cxn ang="0">
                  <a:pos x="21" y="23"/>
                </a:cxn>
                <a:cxn ang="0">
                  <a:pos x="18" y="25"/>
                </a:cxn>
                <a:cxn ang="0">
                  <a:pos x="15" y="32"/>
                </a:cxn>
                <a:cxn ang="0">
                  <a:pos x="11" y="30"/>
                </a:cxn>
                <a:cxn ang="0">
                  <a:pos x="6" y="30"/>
                </a:cxn>
                <a:cxn ang="0">
                  <a:pos x="5" y="26"/>
                </a:cxn>
                <a:cxn ang="0">
                  <a:pos x="6" y="22"/>
                </a:cxn>
                <a:cxn ang="0">
                  <a:pos x="0" y="28"/>
                </a:cxn>
                <a:cxn ang="0">
                  <a:pos x="2" y="36"/>
                </a:cxn>
                <a:cxn ang="0">
                  <a:pos x="9" y="44"/>
                </a:cxn>
                <a:cxn ang="0">
                  <a:pos x="24" y="74"/>
                </a:cxn>
                <a:cxn ang="0">
                  <a:pos x="32" y="93"/>
                </a:cxn>
                <a:cxn ang="0">
                  <a:pos x="58" y="110"/>
                </a:cxn>
                <a:cxn ang="0">
                  <a:pos x="70" y="119"/>
                </a:cxn>
                <a:cxn ang="0">
                  <a:pos x="75" y="118"/>
                </a:cxn>
                <a:cxn ang="0">
                  <a:pos x="77" y="115"/>
                </a:cxn>
                <a:cxn ang="0">
                  <a:pos x="81" y="108"/>
                </a:cxn>
                <a:cxn ang="0">
                  <a:pos x="80" y="99"/>
                </a:cxn>
                <a:cxn ang="0">
                  <a:pos x="81" y="94"/>
                </a:cxn>
                <a:cxn ang="0">
                  <a:pos x="82" y="81"/>
                </a:cxn>
              </a:cxnLst>
              <a:rect l="0" t="0" r="r" b="b"/>
              <a:pathLst>
                <a:path w="82" h="120">
                  <a:moveTo>
                    <a:pt x="82" y="80"/>
                  </a:moveTo>
                  <a:cubicBezTo>
                    <a:pt x="77" y="71"/>
                    <a:pt x="77" y="71"/>
                    <a:pt x="77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1" y="72"/>
                    <a:pt x="71" y="72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3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20"/>
                    <a:pt x="71" y="120"/>
                    <a:pt x="71" y="120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19"/>
                    <a:pt x="75" y="118"/>
                    <a:pt x="75" y="118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0"/>
                    <a:pt x="82" y="8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3" name="Freeform 706">
              <a:extLst>
                <a:ext uri="{FF2B5EF4-FFF2-40B4-BE49-F238E27FC236}">
                  <a16:creationId xmlns:a16="http://schemas.microsoft.com/office/drawing/2014/main" id="{87DC1694-9377-0F5D-F9C7-128303420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512" y="5404689"/>
              <a:ext cx="499614" cy="992633"/>
            </a:xfrm>
            <a:custGeom>
              <a:avLst/>
              <a:gdLst/>
              <a:ahLst/>
              <a:cxnLst>
                <a:cxn ang="0">
                  <a:pos x="122" y="27"/>
                </a:cxn>
                <a:cxn ang="0">
                  <a:pos x="121" y="33"/>
                </a:cxn>
                <a:cxn ang="0">
                  <a:pos x="115" y="40"/>
                </a:cxn>
                <a:cxn ang="0">
                  <a:pos x="97" y="38"/>
                </a:cxn>
                <a:cxn ang="0">
                  <a:pos x="101" y="28"/>
                </a:cxn>
                <a:cxn ang="0">
                  <a:pos x="81" y="15"/>
                </a:cxn>
                <a:cxn ang="0">
                  <a:pos x="68" y="3"/>
                </a:cxn>
                <a:cxn ang="0">
                  <a:pos x="59" y="2"/>
                </a:cxn>
                <a:cxn ang="0">
                  <a:pos x="58" y="6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0" y="7"/>
                </a:cxn>
                <a:cxn ang="0">
                  <a:pos x="39" y="16"/>
                </a:cxn>
                <a:cxn ang="0">
                  <a:pos x="32" y="37"/>
                </a:cxn>
                <a:cxn ang="0">
                  <a:pos x="27" y="42"/>
                </a:cxn>
                <a:cxn ang="0">
                  <a:pos x="21" y="62"/>
                </a:cxn>
                <a:cxn ang="0">
                  <a:pos x="21" y="85"/>
                </a:cxn>
                <a:cxn ang="0">
                  <a:pos x="18" y="107"/>
                </a:cxn>
                <a:cxn ang="0">
                  <a:pos x="14" y="121"/>
                </a:cxn>
                <a:cxn ang="0">
                  <a:pos x="10" y="140"/>
                </a:cxn>
                <a:cxn ang="0">
                  <a:pos x="10" y="155"/>
                </a:cxn>
                <a:cxn ang="0">
                  <a:pos x="9" y="177"/>
                </a:cxn>
                <a:cxn ang="0">
                  <a:pos x="13" y="180"/>
                </a:cxn>
                <a:cxn ang="0">
                  <a:pos x="9" y="181"/>
                </a:cxn>
                <a:cxn ang="0">
                  <a:pos x="11" y="188"/>
                </a:cxn>
                <a:cxn ang="0">
                  <a:pos x="6" y="215"/>
                </a:cxn>
                <a:cxn ang="0">
                  <a:pos x="0" y="233"/>
                </a:cxn>
                <a:cxn ang="0">
                  <a:pos x="6" y="239"/>
                </a:cxn>
                <a:cxn ang="0">
                  <a:pos x="8" y="252"/>
                </a:cxn>
                <a:cxn ang="0">
                  <a:pos x="32" y="255"/>
                </a:cxn>
                <a:cxn ang="0">
                  <a:pos x="26" y="248"/>
                </a:cxn>
                <a:cxn ang="0">
                  <a:pos x="27" y="242"/>
                </a:cxn>
                <a:cxn ang="0">
                  <a:pos x="28" y="236"/>
                </a:cxn>
                <a:cxn ang="0">
                  <a:pos x="31" y="232"/>
                </a:cxn>
                <a:cxn ang="0">
                  <a:pos x="32" y="233"/>
                </a:cxn>
                <a:cxn ang="0">
                  <a:pos x="37" y="222"/>
                </a:cxn>
                <a:cxn ang="0">
                  <a:pos x="49" y="203"/>
                </a:cxn>
                <a:cxn ang="0">
                  <a:pos x="39" y="198"/>
                </a:cxn>
                <a:cxn ang="0">
                  <a:pos x="42" y="186"/>
                </a:cxn>
                <a:cxn ang="0">
                  <a:pos x="50" y="184"/>
                </a:cxn>
                <a:cxn ang="0">
                  <a:pos x="53" y="178"/>
                </a:cxn>
                <a:cxn ang="0">
                  <a:pos x="59" y="166"/>
                </a:cxn>
                <a:cxn ang="0">
                  <a:pos x="55" y="163"/>
                </a:cxn>
                <a:cxn ang="0">
                  <a:pos x="59" y="164"/>
                </a:cxn>
                <a:cxn ang="0">
                  <a:pos x="63" y="161"/>
                </a:cxn>
                <a:cxn ang="0">
                  <a:pos x="62" y="156"/>
                </a:cxn>
                <a:cxn ang="0">
                  <a:pos x="58" y="158"/>
                </a:cxn>
                <a:cxn ang="0">
                  <a:pos x="59" y="160"/>
                </a:cxn>
                <a:cxn ang="0">
                  <a:pos x="53" y="147"/>
                </a:cxn>
                <a:cxn ang="0">
                  <a:pos x="67" y="150"/>
                </a:cxn>
                <a:cxn ang="0">
                  <a:pos x="72" y="145"/>
                </a:cxn>
                <a:cxn ang="0">
                  <a:pos x="73" y="134"/>
                </a:cxn>
                <a:cxn ang="0">
                  <a:pos x="73" y="130"/>
                </a:cxn>
                <a:cxn ang="0">
                  <a:pos x="102" y="124"/>
                </a:cxn>
                <a:cxn ang="0">
                  <a:pos x="108" y="109"/>
                </a:cxn>
                <a:cxn ang="0">
                  <a:pos x="103" y="105"/>
                </a:cxn>
                <a:cxn ang="0">
                  <a:pos x="97" y="95"/>
                </a:cxn>
                <a:cxn ang="0">
                  <a:pos x="99" y="82"/>
                </a:cxn>
                <a:cxn ang="0">
                  <a:pos x="102" y="62"/>
                </a:cxn>
                <a:cxn ang="0">
                  <a:pos x="121" y="41"/>
                </a:cxn>
                <a:cxn ang="0">
                  <a:pos x="128" y="32"/>
                </a:cxn>
              </a:cxnLst>
              <a:rect l="0" t="0" r="r" b="b"/>
              <a:pathLst>
                <a:path w="128" h="255">
                  <a:moveTo>
                    <a:pt x="127" y="28"/>
                  </a:moveTo>
                  <a:cubicBezTo>
                    <a:pt x="127" y="28"/>
                    <a:pt x="126" y="27"/>
                    <a:pt x="126" y="27"/>
                  </a:cubicBezTo>
                  <a:cubicBezTo>
                    <a:pt x="126" y="27"/>
                    <a:pt x="123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0" y="2"/>
                    <a:pt x="60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1" y="155"/>
                    <a:pt x="10" y="155"/>
                    <a:pt x="10" y="155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7"/>
                    <a:pt x="9" y="177"/>
                    <a:pt x="9" y="177"/>
                  </a:cubicBezTo>
                  <a:cubicBezTo>
                    <a:pt x="12" y="178"/>
                    <a:pt x="12" y="178"/>
                    <a:pt x="12" y="178"/>
                  </a:cubicBezTo>
                  <a:cubicBezTo>
                    <a:pt x="12" y="178"/>
                    <a:pt x="12" y="178"/>
                    <a:pt x="12" y="178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9" y="181"/>
                    <a:pt x="9" y="181"/>
                    <a:pt x="9" y="181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5"/>
                    <a:pt x="12" y="185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6" y="209"/>
                    <a:pt x="6" y="209"/>
                    <a:pt x="6" y="209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39"/>
                    <a:pt x="6" y="238"/>
                    <a:pt x="6" y="238"/>
                  </a:cubicBezTo>
                  <a:cubicBezTo>
                    <a:pt x="6" y="238"/>
                    <a:pt x="6" y="239"/>
                    <a:pt x="6" y="239"/>
                  </a:cubicBezTo>
                  <a:cubicBezTo>
                    <a:pt x="6" y="239"/>
                    <a:pt x="6" y="239"/>
                    <a:pt x="6" y="23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8" y="252"/>
                    <a:pt x="8" y="252"/>
                    <a:pt x="8" y="252"/>
                  </a:cubicBezTo>
                  <a:cubicBezTo>
                    <a:pt x="23" y="252"/>
                    <a:pt x="23" y="252"/>
                    <a:pt x="23" y="252"/>
                  </a:cubicBezTo>
                  <a:cubicBezTo>
                    <a:pt x="32" y="255"/>
                    <a:pt x="32" y="255"/>
                    <a:pt x="32" y="255"/>
                  </a:cubicBezTo>
                  <a:cubicBezTo>
                    <a:pt x="32" y="255"/>
                    <a:pt x="32" y="255"/>
                    <a:pt x="32" y="255"/>
                  </a:cubicBezTo>
                  <a:cubicBezTo>
                    <a:pt x="32" y="255"/>
                    <a:pt x="32" y="255"/>
                    <a:pt x="32" y="255"/>
                  </a:cubicBezTo>
                  <a:cubicBezTo>
                    <a:pt x="28" y="248"/>
                    <a:pt x="28" y="248"/>
                    <a:pt x="28" y="24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2"/>
                    <a:pt x="27" y="242"/>
                    <a:pt x="27" y="242"/>
                  </a:cubicBezTo>
                  <a:cubicBezTo>
                    <a:pt x="27" y="242"/>
                    <a:pt x="27" y="242"/>
                    <a:pt x="27" y="242"/>
                  </a:cubicBezTo>
                  <a:cubicBezTo>
                    <a:pt x="27" y="242"/>
                    <a:pt x="26" y="242"/>
                    <a:pt x="26" y="242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31" y="233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2" y="233"/>
                    <a:pt x="32" y="233"/>
                    <a:pt x="32" y="233"/>
                  </a:cubicBezTo>
                  <a:cubicBezTo>
                    <a:pt x="32" y="233"/>
                    <a:pt x="32" y="233"/>
                    <a:pt x="32" y="233"/>
                  </a:cubicBezTo>
                  <a:cubicBezTo>
                    <a:pt x="32" y="233"/>
                    <a:pt x="32" y="233"/>
                    <a:pt x="32" y="233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7" y="222"/>
                    <a:pt x="37" y="222"/>
                    <a:pt x="37" y="222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2" y="202"/>
                    <a:pt x="42" y="202"/>
                    <a:pt x="42" y="202"/>
                  </a:cubicBezTo>
                  <a:cubicBezTo>
                    <a:pt x="39" y="198"/>
                    <a:pt x="39" y="198"/>
                    <a:pt x="39" y="198"/>
                  </a:cubicBezTo>
                  <a:cubicBezTo>
                    <a:pt x="37" y="195"/>
                    <a:pt x="37" y="195"/>
                    <a:pt x="37" y="195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9" y="166"/>
                    <a:pt x="59" y="166"/>
                    <a:pt x="59" y="165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3" y="135"/>
                    <a:pt x="73" y="135"/>
                    <a:pt x="73" y="134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08" y="109"/>
                    <a:pt x="108" y="109"/>
                    <a:pt x="108" y="109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0"/>
                    <a:pt x="105" y="100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7" y="28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4" name="Freeform 707">
              <a:extLst>
                <a:ext uri="{FF2B5EF4-FFF2-40B4-BE49-F238E27FC236}">
                  <a16:creationId xmlns:a16="http://schemas.microsoft.com/office/drawing/2014/main" id="{DA87F5F0-8649-289C-F0C3-B28BA3A6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437" y="5642129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5" name="Rectangle 708">
              <a:extLst>
                <a:ext uri="{FF2B5EF4-FFF2-40B4-BE49-F238E27FC236}">
                  <a16:creationId xmlns:a16="http://schemas.microsoft.com/office/drawing/2014/main" id="{F15C3BA2-707C-836F-13FC-68F08B2B9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895" y="564542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6" name="Freeform 709">
              <a:extLst>
                <a:ext uri="{FF2B5EF4-FFF2-40B4-BE49-F238E27FC236}">
                  <a16:creationId xmlns:a16="http://schemas.microsoft.com/office/drawing/2014/main" id="{A99BC717-2A59-42C8-5AA3-757392343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895" y="5642129"/>
              <a:ext cx="19787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1" y="0"/>
                    <a:pt x="4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7" name="Freeform 710">
              <a:extLst>
                <a:ext uri="{FF2B5EF4-FFF2-40B4-BE49-F238E27FC236}">
                  <a16:creationId xmlns:a16="http://schemas.microsoft.com/office/drawing/2014/main" id="{044CFB41-1612-85AF-ED40-03076E89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468" y="6519339"/>
              <a:ext cx="8244" cy="65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8" name="Freeform 711">
              <a:extLst>
                <a:ext uri="{FF2B5EF4-FFF2-40B4-BE49-F238E27FC236}">
                  <a16:creationId xmlns:a16="http://schemas.microsoft.com/office/drawing/2014/main" id="{652216EE-7EC1-DEE0-A94E-E91D0CB5C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872" y="6451735"/>
              <a:ext cx="14840" cy="28031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6"/>
                </a:cxn>
              </a:cxnLst>
              <a:rect l="0" t="0" r="r" b="b"/>
              <a:pathLst>
                <a:path w="4" h="7">
                  <a:moveTo>
                    <a:pt x="1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09" name="Freeform 712">
              <a:extLst>
                <a:ext uri="{FF2B5EF4-FFF2-40B4-BE49-F238E27FC236}">
                  <a16:creationId xmlns:a16="http://schemas.microsoft.com/office/drawing/2014/main" id="{12B686CE-2873-B121-8E93-E309FA1A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757" y="6445139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0" name="Freeform 713">
              <a:extLst>
                <a:ext uri="{FF2B5EF4-FFF2-40B4-BE49-F238E27FC236}">
                  <a16:creationId xmlns:a16="http://schemas.microsoft.com/office/drawing/2014/main" id="{0BB5C4CE-9AD9-4234-5EBA-37485380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70" y="6445139"/>
              <a:ext cx="39573" cy="34627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1" name="Freeform 714">
              <a:extLst>
                <a:ext uri="{FF2B5EF4-FFF2-40B4-BE49-F238E27FC236}">
                  <a16:creationId xmlns:a16="http://schemas.microsoft.com/office/drawing/2014/main" id="{70440C25-8C5B-0C6A-4EEF-A9FE47E81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459" y="644513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2" name="Freeform 715">
              <a:extLst>
                <a:ext uri="{FF2B5EF4-FFF2-40B4-BE49-F238E27FC236}">
                  <a16:creationId xmlns:a16="http://schemas.microsoft.com/office/drawing/2014/main" id="{8D0BA678-B1BA-F3EE-D752-2759FE22F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3" y="6428650"/>
              <a:ext cx="31329" cy="164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3" name="Freeform 716">
              <a:extLst>
                <a:ext uri="{FF2B5EF4-FFF2-40B4-BE49-F238E27FC236}">
                  <a16:creationId xmlns:a16="http://schemas.microsoft.com/office/drawing/2014/main" id="{71537540-5292-0D30-7E49-AC4929119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588" y="6417108"/>
              <a:ext cx="42871" cy="28031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1" y="7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4" name="Freeform 717">
              <a:extLst>
                <a:ext uri="{FF2B5EF4-FFF2-40B4-BE49-F238E27FC236}">
                  <a16:creationId xmlns:a16="http://schemas.microsoft.com/office/drawing/2014/main" id="{01E98ED2-5CD9-D444-0092-B2D075457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512" y="6445139"/>
              <a:ext cx="4947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5" name="Freeform 718">
              <a:extLst>
                <a:ext uri="{FF2B5EF4-FFF2-40B4-BE49-F238E27FC236}">
                  <a16:creationId xmlns:a16="http://schemas.microsoft.com/office/drawing/2014/main" id="{DF129154-090E-DDC0-0611-18978AB0F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725" y="6405566"/>
              <a:ext cx="8244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6" name="Freeform 719">
              <a:extLst>
                <a:ext uri="{FF2B5EF4-FFF2-40B4-BE49-F238E27FC236}">
                  <a16:creationId xmlns:a16="http://schemas.microsoft.com/office/drawing/2014/main" id="{BC24AF69-4DEA-9076-DE20-57D2C7C9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70" y="6385779"/>
              <a:ext cx="59360" cy="62658"/>
            </a:xfrm>
            <a:custGeom>
              <a:avLst/>
              <a:gdLst/>
              <a:ahLst/>
              <a:cxnLst>
                <a:cxn ang="0">
                  <a:pos x="4" y="13"/>
                </a:cxn>
                <a:cxn ang="0">
                  <a:pos x="4" y="13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4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4" y="8"/>
                </a:cxn>
                <a:cxn ang="0">
                  <a:pos x="14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8" y="9"/>
                </a:cxn>
                <a:cxn ang="0">
                  <a:pos x="6" y="7"/>
                </a:cxn>
                <a:cxn ang="0">
                  <a:pos x="7" y="4"/>
                </a:cxn>
                <a:cxn ang="0">
                  <a:pos x="8" y="3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9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4" y="13"/>
                </a:cxn>
              </a:cxnLst>
              <a:rect l="0" t="0" r="r" b="b"/>
              <a:pathLst>
                <a:path w="15" h="16">
                  <a:moveTo>
                    <a:pt x="4" y="13"/>
                  </a:moveTo>
                  <a:cubicBezTo>
                    <a:pt x="3" y="13"/>
                    <a:pt x="4" y="13"/>
                    <a:pt x="4" y="13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7" name="Freeform 720">
              <a:extLst>
                <a:ext uri="{FF2B5EF4-FFF2-40B4-BE49-F238E27FC236}">
                  <a16:creationId xmlns:a16="http://schemas.microsoft.com/office/drawing/2014/main" id="{7B4AA9C0-B89E-35D6-2EB7-13C17B22A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725" y="6359397"/>
              <a:ext cx="13191" cy="1484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2" y="2"/>
                </a:cxn>
                <a:cxn ang="0">
                  <a:pos x="1" y="1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8" name="Freeform 721">
              <a:extLst>
                <a:ext uri="{FF2B5EF4-FFF2-40B4-BE49-F238E27FC236}">
                  <a16:creationId xmlns:a16="http://schemas.microsoft.com/office/drawing/2014/main" id="{7232E7AC-49BE-EDA6-03A6-689889D43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428" y="6365993"/>
              <a:ext cx="8244" cy="164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19" name="Freeform 722">
              <a:extLst>
                <a:ext uri="{FF2B5EF4-FFF2-40B4-BE49-F238E27FC236}">
                  <a16:creationId xmlns:a16="http://schemas.microsoft.com/office/drawing/2014/main" id="{8D47E3A4-6F62-CD5C-3740-98CDF15BD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641" y="6351153"/>
              <a:ext cx="11542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0" name="Rectangle 723">
              <a:extLst>
                <a:ext uri="{FF2B5EF4-FFF2-40B4-BE49-F238E27FC236}">
                  <a16:creationId xmlns:a16="http://schemas.microsoft.com/office/drawing/2014/main" id="{924835B9-A0CB-DE20-0B85-C714D297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428" y="633136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1" name="Rectangle 724">
              <a:extLst>
                <a:ext uri="{FF2B5EF4-FFF2-40B4-BE49-F238E27FC236}">
                  <a16:creationId xmlns:a16="http://schemas.microsoft.com/office/drawing/2014/main" id="{BA32CC65-37B3-6F53-3475-7C338515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428" y="6336312"/>
              <a:ext cx="3298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2" name="Freeform 725">
              <a:extLst>
                <a:ext uri="{FF2B5EF4-FFF2-40B4-BE49-F238E27FC236}">
                  <a16:creationId xmlns:a16="http://schemas.microsoft.com/office/drawing/2014/main" id="{11DC6224-44BE-2F00-E687-CDAE904AF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588" y="6319824"/>
              <a:ext cx="18138" cy="19787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3" name="Rectangle 726">
              <a:extLst>
                <a:ext uri="{FF2B5EF4-FFF2-40B4-BE49-F238E27FC236}">
                  <a16:creationId xmlns:a16="http://schemas.microsoft.com/office/drawing/2014/main" id="{CCC44C45-AFAB-4509-1950-F4F1F5CCF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428" y="633631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4" name="Freeform 727">
              <a:extLst>
                <a:ext uri="{FF2B5EF4-FFF2-40B4-BE49-F238E27FC236}">
                  <a16:creationId xmlns:a16="http://schemas.microsoft.com/office/drawing/2014/main" id="{4BBBC385-4EA8-D9E4-02A0-FFA718E02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428" y="6331366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5" name="Freeform 728">
              <a:extLst>
                <a:ext uri="{FF2B5EF4-FFF2-40B4-BE49-F238E27FC236}">
                  <a16:creationId xmlns:a16="http://schemas.microsoft.com/office/drawing/2014/main" id="{9A3D5A45-DDFA-6F41-3099-217122858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099" y="6316526"/>
              <a:ext cx="16489" cy="11542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6" name="Freeform 729">
              <a:extLst>
                <a:ext uri="{FF2B5EF4-FFF2-40B4-BE49-F238E27FC236}">
                  <a16:creationId xmlns:a16="http://schemas.microsoft.com/office/drawing/2014/main" id="{D9E1EC7F-6922-3FAF-E212-760EBC69D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801" y="6288495"/>
              <a:ext cx="11542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7" name="Freeform 730">
              <a:extLst>
                <a:ext uri="{FF2B5EF4-FFF2-40B4-BE49-F238E27FC236}">
                  <a16:creationId xmlns:a16="http://schemas.microsoft.com/office/drawing/2014/main" id="{C7E9EFFE-B087-F598-3E73-6D6630FB5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045" y="6253868"/>
              <a:ext cx="18138" cy="54413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5" y="13"/>
                </a:cxn>
              </a:cxnLst>
              <a:rect l="0" t="0" r="r" b="b"/>
              <a:pathLst>
                <a:path w="5" h="14">
                  <a:moveTo>
                    <a:pt x="5" y="1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8" name="Freeform 731">
              <a:extLst>
                <a:ext uri="{FF2B5EF4-FFF2-40B4-BE49-F238E27FC236}">
                  <a16:creationId xmlns:a16="http://schemas.microsoft.com/office/drawing/2014/main" id="{C4D19CB1-5617-C35F-E2BD-AF2B53D5E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5" y="6304984"/>
              <a:ext cx="3298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29" name="Freeform 732">
              <a:extLst>
                <a:ext uri="{FF2B5EF4-FFF2-40B4-BE49-F238E27FC236}">
                  <a16:creationId xmlns:a16="http://schemas.microsoft.com/office/drawing/2014/main" id="{91AF19AE-0662-5D15-1D18-33ECEF8A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801" y="6245623"/>
              <a:ext cx="8244" cy="1154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0" name="Freeform 733">
              <a:extLst>
                <a:ext uri="{FF2B5EF4-FFF2-40B4-BE49-F238E27FC236}">
                  <a16:creationId xmlns:a16="http://schemas.microsoft.com/office/drawing/2014/main" id="{9626FF23-EBCF-3E0D-3EBE-0C945F305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801" y="6230783"/>
              <a:ext cx="11542" cy="23084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3" y="6"/>
                </a:cxn>
                <a:cxn ang="0">
                  <a:pos x="3" y="5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1" name="Freeform 734">
              <a:extLst>
                <a:ext uri="{FF2B5EF4-FFF2-40B4-BE49-F238E27FC236}">
                  <a16:creationId xmlns:a16="http://schemas.microsoft.com/office/drawing/2014/main" id="{E7A9DA87-CA36-E8DE-D552-D39DA9AA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5" y="6210997"/>
              <a:ext cx="8244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2" name="Freeform 735">
              <a:extLst>
                <a:ext uri="{FF2B5EF4-FFF2-40B4-BE49-F238E27FC236}">
                  <a16:creationId xmlns:a16="http://schemas.microsoft.com/office/drawing/2014/main" id="{A97184E8-0050-8CA3-C13F-69722BCCC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428" y="6117010"/>
              <a:ext cx="11542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3" name="Freeform 736">
              <a:extLst>
                <a:ext uri="{FF2B5EF4-FFF2-40B4-BE49-F238E27FC236}">
                  <a16:creationId xmlns:a16="http://schemas.microsoft.com/office/drawing/2014/main" id="{9E4C24E0-2932-C6B2-54EA-B51FB49BF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70" y="6093925"/>
              <a:ext cx="23084" cy="2308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4" name="Freeform 737">
              <a:extLst>
                <a:ext uri="{FF2B5EF4-FFF2-40B4-BE49-F238E27FC236}">
                  <a16:creationId xmlns:a16="http://schemas.microsoft.com/office/drawing/2014/main" id="{CF832824-C207-7C5B-3A82-24D9404AB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57" y="651109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5" name="Freeform 738">
              <a:extLst>
                <a:ext uri="{FF2B5EF4-FFF2-40B4-BE49-F238E27FC236}">
                  <a16:creationId xmlns:a16="http://schemas.microsoft.com/office/drawing/2014/main" id="{FA0809A1-E5B2-2CF0-4D1C-25215EE28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797" y="6514393"/>
              <a:ext cx="4947" cy="494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6" name="Freeform 739">
              <a:extLst>
                <a:ext uri="{FF2B5EF4-FFF2-40B4-BE49-F238E27FC236}">
                  <a16:creationId xmlns:a16="http://schemas.microsoft.com/office/drawing/2014/main" id="{09427FBD-D7CD-2E6D-D40C-04A9B3ACB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57" y="6511095"/>
              <a:ext cx="1978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4" y="2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7" name="Freeform 740">
              <a:extLst>
                <a:ext uri="{FF2B5EF4-FFF2-40B4-BE49-F238E27FC236}">
                  <a16:creationId xmlns:a16="http://schemas.microsoft.com/office/drawing/2014/main" id="{3326D571-4351-B564-FF5D-7B873ABDC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970" y="507820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8" name="Freeform 741">
              <a:extLst>
                <a:ext uri="{FF2B5EF4-FFF2-40B4-BE49-F238E27FC236}">
                  <a16:creationId xmlns:a16="http://schemas.microsoft.com/office/drawing/2014/main" id="{87239E15-C893-230A-C480-E66B7A24D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5" y="507326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39" name="Freeform 742">
              <a:extLst>
                <a:ext uri="{FF2B5EF4-FFF2-40B4-BE49-F238E27FC236}">
                  <a16:creationId xmlns:a16="http://schemas.microsoft.com/office/drawing/2014/main" id="{665E6A34-A22F-2C3B-C6B7-9094AF60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5" y="5073262"/>
              <a:ext cx="34627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0" y="0"/>
                    <a:pt x="7" y="1"/>
                    <a:pt x="9" y="1"/>
                  </a:cubicBezTo>
                  <a:cubicBezTo>
                    <a:pt x="7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0" name="Rectangle 743">
              <a:extLst>
                <a:ext uri="{FF2B5EF4-FFF2-40B4-BE49-F238E27FC236}">
                  <a16:creationId xmlns:a16="http://schemas.microsoft.com/office/drawing/2014/main" id="{3074DB09-6918-C4FF-8739-42CF1DB45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045" y="507326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1" name="Freeform 744">
              <a:extLst>
                <a:ext uri="{FF2B5EF4-FFF2-40B4-BE49-F238E27FC236}">
                  <a16:creationId xmlns:a16="http://schemas.microsoft.com/office/drawing/2014/main" id="{E9A591AE-B343-F074-11BC-0565E7341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1432" y="442359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2" name="Freeform 745">
              <a:extLst>
                <a:ext uri="{FF2B5EF4-FFF2-40B4-BE49-F238E27FC236}">
                  <a16:creationId xmlns:a16="http://schemas.microsoft.com/office/drawing/2014/main" id="{CA4AA9FB-CD0E-7421-269B-7D047186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873" y="4189456"/>
              <a:ext cx="199516" cy="225898"/>
            </a:xfrm>
            <a:custGeom>
              <a:avLst/>
              <a:gdLst/>
              <a:ahLst/>
              <a:cxnLst>
                <a:cxn ang="0">
                  <a:pos x="51" y="18"/>
                </a:cxn>
                <a:cxn ang="0">
                  <a:pos x="47" y="15"/>
                </a:cxn>
                <a:cxn ang="0">
                  <a:pos x="43" y="10"/>
                </a:cxn>
                <a:cxn ang="0">
                  <a:pos x="32" y="5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1"/>
                </a:cxn>
                <a:cxn ang="0">
                  <a:pos x="25" y="1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2" y="8"/>
                </a:cxn>
                <a:cxn ang="0">
                  <a:pos x="21" y="16"/>
                </a:cxn>
                <a:cxn ang="0">
                  <a:pos x="24" y="21"/>
                </a:cxn>
                <a:cxn ang="0">
                  <a:pos x="24" y="21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0" y="42"/>
                </a:cxn>
                <a:cxn ang="0">
                  <a:pos x="6" y="57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14" y="56"/>
                </a:cxn>
                <a:cxn ang="0">
                  <a:pos x="19" y="56"/>
                </a:cxn>
                <a:cxn ang="0">
                  <a:pos x="19" y="56"/>
                </a:cxn>
                <a:cxn ang="0">
                  <a:pos x="23" y="50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31" y="44"/>
                </a:cxn>
                <a:cxn ang="0">
                  <a:pos x="37" y="42"/>
                </a:cxn>
                <a:cxn ang="0">
                  <a:pos x="38" y="41"/>
                </a:cxn>
                <a:cxn ang="0">
                  <a:pos x="37" y="35"/>
                </a:cxn>
                <a:cxn ang="0">
                  <a:pos x="39" y="32"/>
                </a:cxn>
                <a:cxn ang="0">
                  <a:pos x="40" y="31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50" y="22"/>
                </a:cxn>
                <a:cxn ang="0">
                  <a:pos x="51" y="18"/>
                </a:cxn>
                <a:cxn ang="0">
                  <a:pos x="51" y="18"/>
                </a:cxn>
              </a:cxnLst>
              <a:rect l="0" t="0" r="r" b="b"/>
              <a:pathLst>
                <a:path w="51" h="58">
                  <a:moveTo>
                    <a:pt x="51" y="1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5" y="21"/>
                    <a:pt x="24" y="21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3" name="Rectangle 746">
              <a:extLst>
                <a:ext uri="{FF2B5EF4-FFF2-40B4-BE49-F238E27FC236}">
                  <a16:creationId xmlns:a16="http://schemas.microsoft.com/office/drawing/2014/main" id="{7119EEE2-F79B-B1D0-B458-B5D0D3868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624" y="4870448"/>
              <a:ext cx="1649" cy="1649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4" name="Freeform 747">
              <a:extLst>
                <a:ext uri="{FF2B5EF4-FFF2-40B4-BE49-F238E27FC236}">
                  <a16:creationId xmlns:a16="http://schemas.microsoft.com/office/drawing/2014/main" id="{4F841ACA-F775-9A36-4FC5-DF97CC1CB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864" y="2931352"/>
              <a:ext cx="11542" cy="1154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5" name="Freeform 748">
              <a:extLst>
                <a:ext uri="{FF2B5EF4-FFF2-40B4-BE49-F238E27FC236}">
                  <a16:creationId xmlns:a16="http://schemas.microsoft.com/office/drawing/2014/main" id="{C2D3D493-5CE0-E601-45CE-8B5BC94AE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922" y="4827577"/>
              <a:ext cx="16489" cy="164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6" name="Freeform 749">
              <a:extLst>
                <a:ext uri="{FF2B5EF4-FFF2-40B4-BE49-F238E27FC236}">
                  <a16:creationId xmlns:a16="http://schemas.microsoft.com/office/drawing/2014/main" id="{1C8FD2EC-76ED-CFBC-79FC-60754876E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387" y="4275198"/>
              <a:ext cx="11542" cy="329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7" name="Freeform 750">
              <a:extLst>
                <a:ext uri="{FF2B5EF4-FFF2-40B4-BE49-F238E27FC236}">
                  <a16:creationId xmlns:a16="http://schemas.microsoft.com/office/drawing/2014/main" id="{4AC3D2A7-709B-5F8B-59CA-94B4FC513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387" y="427519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8" name="Rectangle 751">
              <a:extLst>
                <a:ext uri="{FF2B5EF4-FFF2-40B4-BE49-F238E27FC236}">
                  <a16:creationId xmlns:a16="http://schemas.microsoft.com/office/drawing/2014/main" id="{E73658C3-85BF-9D63-8171-4E6599A38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143" y="427190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49" name="Freeform 752">
              <a:extLst>
                <a:ext uri="{FF2B5EF4-FFF2-40B4-BE49-F238E27FC236}">
                  <a16:creationId xmlns:a16="http://schemas.microsoft.com/office/drawing/2014/main" id="{729405CB-0078-3282-5416-47F6DE3C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593" y="4738537"/>
              <a:ext cx="4947" cy="164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0" name="Rectangle 753">
              <a:extLst>
                <a:ext uri="{FF2B5EF4-FFF2-40B4-BE49-F238E27FC236}">
                  <a16:creationId xmlns:a16="http://schemas.microsoft.com/office/drawing/2014/main" id="{81AF44AF-24AF-07F6-C23C-F46CF4346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540" y="473853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1" name="Freeform 754">
              <a:extLst>
                <a:ext uri="{FF2B5EF4-FFF2-40B4-BE49-F238E27FC236}">
                  <a16:creationId xmlns:a16="http://schemas.microsoft.com/office/drawing/2014/main" id="{6418BCF7-C4DE-7774-783C-92EAF10EB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908" y="4687421"/>
              <a:ext cx="16489" cy="247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0" y="0"/>
                </a:cxn>
              </a:cxnLst>
              <a:rect l="0" t="0" r="r" b="b"/>
              <a:pathLst>
                <a:path w="10" h="15">
                  <a:moveTo>
                    <a:pt x="0" y="0"/>
                  </a:moveTo>
                  <a:lnTo>
                    <a:pt x="10" y="15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2" name="Freeform 755">
              <a:extLst>
                <a:ext uri="{FF2B5EF4-FFF2-40B4-BE49-F238E27FC236}">
                  <a16:creationId xmlns:a16="http://schemas.microsoft.com/office/drawing/2014/main" id="{98000719-375D-9876-94DB-8CBC6040E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682" y="4781408"/>
              <a:ext cx="11542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0" y="0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3" name="Freeform 756">
              <a:extLst>
                <a:ext uri="{FF2B5EF4-FFF2-40B4-BE49-F238E27FC236}">
                  <a16:creationId xmlns:a16="http://schemas.microsoft.com/office/drawing/2014/main" id="{65B6C4C8-3450-93D1-70A5-348B8EFE8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908" y="4629710"/>
              <a:ext cx="125316" cy="179729"/>
            </a:xfrm>
            <a:custGeom>
              <a:avLst/>
              <a:gdLst/>
              <a:ahLst/>
              <a:cxnLst>
                <a:cxn ang="0">
                  <a:pos x="29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24" y="32"/>
                </a:cxn>
                <a:cxn ang="0">
                  <a:pos x="21" y="28"/>
                </a:cxn>
                <a:cxn ang="0">
                  <a:pos x="22" y="23"/>
                </a:cxn>
                <a:cxn ang="0">
                  <a:pos x="25" y="23"/>
                </a:cxn>
                <a:cxn ang="0">
                  <a:pos x="26" y="23"/>
                </a:cxn>
                <a:cxn ang="0">
                  <a:pos x="28" y="17"/>
                </a:cxn>
                <a:cxn ang="0">
                  <a:pos x="28" y="16"/>
                </a:cxn>
                <a:cxn ang="0">
                  <a:pos x="28" y="16"/>
                </a:cxn>
                <a:cxn ang="0">
                  <a:pos x="28" y="16"/>
                </a:cxn>
                <a:cxn ang="0">
                  <a:pos x="24" y="11"/>
                </a:cxn>
                <a:cxn ang="0">
                  <a:pos x="19" y="10"/>
                </a:cxn>
                <a:cxn ang="0">
                  <a:pos x="17" y="5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3" y="4"/>
                </a:cxn>
                <a:cxn ang="0">
                  <a:pos x="3" y="5"/>
                </a:cxn>
                <a:cxn ang="0">
                  <a:pos x="3" y="8"/>
                </a:cxn>
                <a:cxn ang="0">
                  <a:pos x="4" y="8"/>
                </a:cxn>
                <a:cxn ang="0">
                  <a:pos x="5" y="9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4" y="21"/>
                </a:cxn>
                <a:cxn ang="0">
                  <a:pos x="4" y="21"/>
                </a:cxn>
                <a:cxn ang="0">
                  <a:pos x="4" y="21"/>
                </a:cxn>
                <a:cxn ang="0">
                  <a:pos x="8" y="21"/>
                </a:cxn>
                <a:cxn ang="0">
                  <a:pos x="9" y="21"/>
                </a:cxn>
                <a:cxn ang="0">
                  <a:pos x="9" y="25"/>
                </a:cxn>
                <a:cxn ang="0">
                  <a:pos x="11" y="25"/>
                </a:cxn>
                <a:cxn ang="0">
                  <a:pos x="11" y="26"/>
                </a:cxn>
                <a:cxn ang="0">
                  <a:pos x="12" y="29"/>
                </a:cxn>
                <a:cxn ang="0">
                  <a:pos x="12" y="30"/>
                </a:cxn>
                <a:cxn ang="0">
                  <a:pos x="10" y="31"/>
                </a:cxn>
                <a:cxn ang="0">
                  <a:pos x="10" y="38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1" y="43"/>
                </a:cxn>
                <a:cxn ang="0">
                  <a:pos x="13" y="45"/>
                </a:cxn>
                <a:cxn ang="0">
                  <a:pos x="17" y="46"/>
                </a:cxn>
                <a:cxn ang="0">
                  <a:pos x="27" y="41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39"/>
                </a:cxn>
              </a:cxnLst>
              <a:rect l="0" t="0" r="r" b="b"/>
              <a:pathLst>
                <a:path w="32" h="46">
                  <a:moveTo>
                    <a:pt x="29" y="3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lnTo>
                    <a:pt x="29" y="3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4" name="Freeform 757">
              <a:extLst>
                <a:ext uri="{FF2B5EF4-FFF2-40B4-BE49-F238E27FC236}">
                  <a16:creationId xmlns:a16="http://schemas.microsoft.com/office/drawing/2014/main" id="{18019563-A68B-C7AB-3CCA-D508F8D6B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882" y="4698963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5" name="Rectangle 758">
              <a:extLst>
                <a:ext uri="{FF2B5EF4-FFF2-40B4-BE49-F238E27FC236}">
                  <a16:creationId xmlns:a16="http://schemas.microsoft.com/office/drawing/2014/main" id="{7923C50F-85A6-C4CD-A2E9-56BBC15AE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384" y="469236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6" name="Freeform 759">
              <a:extLst>
                <a:ext uri="{FF2B5EF4-FFF2-40B4-BE49-F238E27FC236}">
                  <a16:creationId xmlns:a16="http://schemas.microsoft.com/office/drawing/2014/main" id="{64ED221E-F275-92FB-08FC-B6D3F8D5D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39" y="4773163"/>
              <a:ext cx="8244" cy="824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7" name="Freeform 760">
              <a:extLst>
                <a:ext uri="{FF2B5EF4-FFF2-40B4-BE49-F238E27FC236}">
                  <a16:creationId xmlns:a16="http://schemas.microsoft.com/office/drawing/2014/main" id="{8BA66A2B-22CC-CEAB-9C21-D86DE3830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353" y="4692368"/>
              <a:ext cx="105529" cy="10058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5" y="7"/>
                </a:cxn>
                <a:cxn ang="0">
                  <a:pos x="4" y="7"/>
                </a:cxn>
                <a:cxn ang="0">
                  <a:pos x="1" y="7"/>
                </a:cxn>
                <a:cxn ang="0">
                  <a:pos x="0" y="12"/>
                </a:cxn>
                <a:cxn ang="0">
                  <a:pos x="3" y="16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8" y="23"/>
                </a:cxn>
                <a:cxn ang="0">
                  <a:pos x="11" y="26"/>
                </a:cxn>
                <a:cxn ang="0">
                  <a:pos x="14" y="26"/>
                </a:cxn>
                <a:cxn ang="0">
                  <a:pos x="15" y="23"/>
                </a:cxn>
                <a:cxn ang="0">
                  <a:pos x="15" y="23"/>
                </a:cxn>
                <a:cxn ang="0">
                  <a:pos x="21" y="22"/>
                </a:cxn>
                <a:cxn ang="0">
                  <a:pos x="24" y="23"/>
                </a:cxn>
                <a:cxn ang="0">
                  <a:pos x="26" y="21"/>
                </a:cxn>
                <a:cxn ang="0">
                  <a:pos x="27" y="15"/>
                </a:cxn>
                <a:cxn ang="0">
                  <a:pos x="24" y="11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7" y="3"/>
                </a:cxn>
                <a:cxn ang="0">
                  <a:pos x="27" y="2"/>
                </a:cxn>
                <a:cxn ang="0">
                  <a:pos x="27" y="1"/>
                </a:cxn>
                <a:cxn ang="0">
                  <a:pos x="27" y="1"/>
                </a:cxn>
                <a:cxn ang="0">
                  <a:pos x="21" y="0"/>
                </a:cxn>
                <a:cxn ang="0">
                  <a:pos x="7" y="0"/>
                </a:cxn>
              </a:cxnLst>
              <a:rect l="0" t="0" r="r" b="b"/>
              <a:pathLst>
                <a:path w="27" h="26">
                  <a:moveTo>
                    <a:pt x="7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8" name="Freeform 761">
              <a:extLst>
                <a:ext uri="{FF2B5EF4-FFF2-40B4-BE49-F238E27FC236}">
                  <a16:creationId xmlns:a16="http://schemas.microsoft.com/office/drawing/2014/main" id="{F1595FA7-E1FB-F581-DF63-EA2B7F24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39" y="4698963"/>
              <a:ext cx="74200" cy="90689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9"/>
                </a:cxn>
                <a:cxn ang="0">
                  <a:pos x="3" y="13"/>
                </a:cxn>
                <a:cxn ang="0">
                  <a:pos x="2" y="19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3" y="23"/>
                </a:cxn>
                <a:cxn ang="0">
                  <a:pos x="9" y="23"/>
                </a:cxn>
                <a:cxn ang="0">
                  <a:pos x="13" y="20"/>
                </a:cxn>
                <a:cxn ang="0">
                  <a:pos x="18" y="10"/>
                </a:cxn>
                <a:cxn ang="0">
                  <a:pos x="19" y="10"/>
                </a:cxn>
                <a:cxn ang="0">
                  <a:pos x="17" y="7"/>
                </a:cxn>
                <a:cxn ang="0">
                  <a:pos x="12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1"/>
                </a:cxn>
              </a:cxnLst>
              <a:rect l="0" t="0" r="r" b="b"/>
              <a:pathLst>
                <a:path w="19" h="23">
                  <a:moveTo>
                    <a:pt x="3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59" name="Freeform 762">
              <a:extLst>
                <a:ext uri="{FF2B5EF4-FFF2-40B4-BE49-F238E27FC236}">
                  <a16:creationId xmlns:a16="http://schemas.microsoft.com/office/drawing/2014/main" id="{D0450EC4-82C1-7DD6-6393-EA53ACC6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295" y="4726994"/>
              <a:ext cx="8244" cy="11542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0" y="0"/>
                </a:cxn>
                <a:cxn ang="0">
                  <a:pos x="5" y="7"/>
                </a:cxn>
                <a:cxn ang="0">
                  <a:pos x="5" y="7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0" name="Freeform 763">
              <a:extLst>
                <a:ext uri="{FF2B5EF4-FFF2-40B4-BE49-F238E27FC236}">
                  <a16:creationId xmlns:a16="http://schemas.microsoft.com/office/drawing/2014/main" id="{81CB939B-D740-ED2E-3E79-B3B329C76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512" y="4529127"/>
              <a:ext cx="342969" cy="291854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0" y="21"/>
                </a:cxn>
                <a:cxn ang="0">
                  <a:pos x="3" y="21"/>
                </a:cxn>
                <a:cxn ang="0">
                  <a:pos x="6" y="32"/>
                </a:cxn>
                <a:cxn ang="0">
                  <a:pos x="12" y="35"/>
                </a:cxn>
                <a:cxn ang="0">
                  <a:pos x="21" y="35"/>
                </a:cxn>
                <a:cxn ang="0">
                  <a:pos x="38" y="40"/>
                </a:cxn>
                <a:cxn ang="0">
                  <a:pos x="38" y="41"/>
                </a:cxn>
                <a:cxn ang="0">
                  <a:pos x="36" y="54"/>
                </a:cxn>
                <a:cxn ang="0">
                  <a:pos x="39" y="59"/>
                </a:cxn>
                <a:cxn ang="0">
                  <a:pos x="39" y="65"/>
                </a:cxn>
                <a:cxn ang="0">
                  <a:pos x="45" y="75"/>
                </a:cxn>
                <a:cxn ang="0">
                  <a:pos x="58" y="71"/>
                </a:cxn>
                <a:cxn ang="0">
                  <a:pos x="64" y="66"/>
                </a:cxn>
                <a:cxn ang="0">
                  <a:pos x="59" y="65"/>
                </a:cxn>
                <a:cxn ang="0">
                  <a:pos x="58" y="61"/>
                </a:cxn>
                <a:cxn ang="0">
                  <a:pos x="56" y="55"/>
                </a:cxn>
                <a:cxn ang="0">
                  <a:pos x="55" y="53"/>
                </a:cxn>
                <a:cxn ang="0">
                  <a:pos x="55" y="52"/>
                </a:cxn>
                <a:cxn ang="0">
                  <a:pos x="67" y="55"/>
                </a:cxn>
                <a:cxn ang="0">
                  <a:pos x="82" y="47"/>
                </a:cxn>
                <a:cxn ang="0">
                  <a:pos x="78" y="41"/>
                </a:cxn>
                <a:cxn ang="0">
                  <a:pos x="83" y="35"/>
                </a:cxn>
                <a:cxn ang="0">
                  <a:pos x="81" y="34"/>
                </a:cxn>
                <a:cxn ang="0">
                  <a:pos x="81" y="30"/>
                </a:cxn>
                <a:cxn ang="0">
                  <a:pos x="88" y="27"/>
                </a:cxn>
                <a:cxn ang="0">
                  <a:pos x="88" y="26"/>
                </a:cxn>
                <a:cxn ang="0">
                  <a:pos x="85" y="24"/>
                </a:cxn>
                <a:cxn ang="0">
                  <a:pos x="83" y="25"/>
                </a:cxn>
                <a:cxn ang="0">
                  <a:pos x="82" y="24"/>
                </a:cxn>
                <a:cxn ang="0">
                  <a:pos x="81" y="19"/>
                </a:cxn>
                <a:cxn ang="0">
                  <a:pos x="75" y="17"/>
                </a:cxn>
                <a:cxn ang="0">
                  <a:pos x="70" y="14"/>
                </a:cxn>
                <a:cxn ang="0">
                  <a:pos x="73" y="11"/>
                </a:cxn>
                <a:cxn ang="0">
                  <a:pos x="73" y="11"/>
                </a:cxn>
                <a:cxn ang="0">
                  <a:pos x="59" y="11"/>
                </a:cxn>
                <a:cxn ang="0">
                  <a:pos x="59" y="12"/>
                </a:cxn>
                <a:cxn ang="0">
                  <a:pos x="53" y="14"/>
                </a:cxn>
                <a:cxn ang="0">
                  <a:pos x="47" y="11"/>
                </a:cxn>
                <a:cxn ang="0">
                  <a:pos x="34" y="12"/>
                </a:cxn>
                <a:cxn ang="0">
                  <a:pos x="32" y="7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19" y="4"/>
                </a:cxn>
                <a:cxn ang="0">
                  <a:pos x="19" y="4"/>
                </a:cxn>
                <a:cxn ang="0">
                  <a:pos x="22" y="5"/>
                </a:cxn>
                <a:cxn ang="0">
                  <a:pos x="12" y="10"/>
                </a:cxn>
                <a:cxn ang="0">
                  <a:pos x="11" y="13"/>
                </a:cxn>
                <a:cxn ang="0">
                  <a:pos x="14" y="19"/>
                </a:cxn>
                <a:cxn ang="0">
                  <a:pos x="9" y="18"/>
                </a:cxn>
                <a:cxn ang="0">
                  <a:pos x="11" y="11"/>
                </a:cxn>
                <a:cxn ang="0">
                  <a:pos x="10" y="5"/>
                </a:cxn>
                <a:cxn ang="0">
                  <a:pos x="13" y="3"/>
                </a:cxn>
              </a:cxnLst>
              <a:rect l="0" t="0" r="r" b="b"/>
              <a:pathLst>
                <a:path w="88" h="75">
                  <a:moveTo>
                    <a:pt x="13" y="3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6" y="52"/>
                    <a:pt x="56" y="52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0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0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2"/>
                    <a:pt x="59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1"/>
                    <a:pt x="34" y="12"/>
                    <a:pt x="34" y="12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1" name="Freeform 764">
              <a:extLst>
                <a:ext uri="{FF2B5EF4-FFF2-40B4-BE49-F238E27FC236}">
                  <a16:creationId xmlns:a16="http://schemas.microsoft.com/office/drawing/2014/main" id="{BE193760-F4E7-EFB5-2C5F-D4012E96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628" y="454067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2" name="Freeform 765">
              <a:extLst>
                <a:ext uri="{FF2B5EF4-FFF2-40B4-BE49-F238E27FC236}">
                  <a16:creationId xmlns:a16="http://schemas.microsoft.com/office/drawing/2014/main" id="{6B2292F0-E934-A1CB-6F38-809AEB59F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543" y="4372483"/>
              <a:ext cx="14840" cy="148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9" y="9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4" y="5"/>
                  </a:lnTo>
                  <a:lnTo>
                    <a:pt x="9" y="9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3" name="Freeform 766">
              <a:extLst>
                <a:ext uri="{FF2B5EF4-FFF2-40B4-BE49-F238E27FC236}">
                  <a16:creationId xmlns:a16="http://schemas.microsoft.com/office/drawing/2014/main" id="{8F535BD6-4029-9B93-22B0-3DFDD937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139" y="4326314"/>
              <a:ext cx="90689" cy="610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0" y="10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7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9" y="13"/>
                </a:cxn>
                <a:cxn ang="0">
                  <a:pos x="15" y="11"/>
                </a:cxn>
                <a:cxn ang="0">
                  <a:pos x="21" y="12"/>
                </a:cxn>
                <a:cxn ang="0">
                  <a:pos x="22" y="12"/>
                </a:cxn>
                <a:cxn ang="0">
                  <a:pos x="23" y="10"/>
                </a:cxn>
                <a:cxn ang="0">
                  <a:pos x="23" y="9"/>
                </a:cxn>
                <a:cxn ang="0">
                  <a:pos x="20" y="6"/>
                </a:cxn>
                <a:cxn ang="0">
                  <a:pos x="16" y="6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21" y="12"/>
                    <a:pt x="21" y="12"/>
                  </a:cubicBezTo>
                  <a:cubicBezTo>
                    <a:pt x="21" y="12"/>
                    <a:pt x="22" y="12"/>
                    <a:pt x="22" y="12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4" name="Freeform 767">
              <a:extLst>
                <a:ext uri="{FF2B5EF4-FFF2-40B4-BE49-F238E27FC236}">
                  <a16:creationId xmlns:a16="http://schemas.microsoft.com/office/drawing/2014/main" id="{B6686CDE-9A35-C04E-DF93-2030E0DFF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3" y="4321367"/>
              <a:ext cx="74200" cy="59360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7" y="2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6" y="2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10" y="4"/>
                </a:cxn>
                <a:cxn ang="0">
                  <a:pos x="10" y="8"/>
                </a:cxn>
                <a:cxn ang="0">
                  <a:pos x="11" y="8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6" y="13"/>
                </a:cxn>
                <a:cxn ang="0">
                  <a:pos x="11" y="14"/>
                </a:cxn>
                <a:cxn ang="0">
                  <a:pos x="15" y="13"/>
                </a:cxn>
                <a:cxn ang="0">
                  <a:pos x="17" y="15"/>
                </a:cxn>
                <a:cxn ang="0">
                  <a:pos x="17" y="15"/>
                </a:cxn>
                <a:cxn ang="0">
                  <a:pos x="17" y="15"/>
                </a:cxn>
                <a:cxn ang="0">
                  <a:pos x="18" y="15"/>
                </a:cxn>
                <a:cxn ang="0">
                  <a:pos x="18" y="14"/>
                </a:cxn>
                <a:cxn ang="0">
                  <a:pos x="17" y="11"/>
                </a:cxn>
                <a:cxn ang="0">
                  <a:pos x="19" y="6"/>
                </a:cxn>
              </a:cxnLst>
              <a:rect l="0" t="0" r="r" b="b"/>
              <a:pathLst>
                <a:path w="19" h="15">
                  <a:moveTo>
                    <a:pt x="19" y="6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5" name="Freeform 768">
              <a:extLst>
                <a:ext uri="{FF2B5EF4-FFF2-40B4-BE49-F238E27FC236}">
                  <a16:creationId xmlns:a16="http://schemas.microsoft.com/office/drawing/2014/main" id="{38C59E43-540B-2F9B-0A45-D2C0E15AC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3" y="4247167"/>
              <a:ext cx="16489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6" name="Freeform 769">
              <a:extLst>
                <a:ext uri="{FF2B5EF4-FFF2-40B4-BE49-F238E27FC236}">
                  <a16:creationId xmlns:a16="http://schemas.microsoft.com/office/drawing/2014/main" id="{E6E16352-6773-FC6B-9F03-81C2B8C9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111" y="3153952"/>
              <a:ext cx="11542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7" name="Freeform 770">
              <a:extLst>
                <a:ext uri="{FF2B5EF4-FFF2-40B4-BE49-F238E27FC236}">
                  <a16:creationId xmlns:a16="http://schemas.microsoft.com/office/drawing/2014/main" id="{D86C656D-24CA-B47A-3CBD-8E197E4E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275198"/>
              <a:ext cx="11542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8" name="Freeform 771">
              <a:extLst>
                <a:ext uri="{FF2B5EF4-FFF2-40B4-BE49-F238E27FC236}">
                  <a16:creationId xmlns:a16="http://schemas.microsoft.com/office/drawing/2014/main" id="{5F6A2900-1623-88EE-F14D-F85E56856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95" y="3137463"/>
              <a:ext cx="31329" cy="280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7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69" name="Freeform 772">
              <a:extLst>
                <a:ext uri="{FF2B5EF4-FFF2-40B4-BE49-F238E27FC236}">
                  <a16:creationId xmlns:a16="http://schemas.microsoft.com/office/drawing/2014/main" id="{3C0F5AA5-E399-720D-A9C3-4CE42420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239" y="2896725"/>
              <a:ext cx="16489" cy="37925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3" y="10"/>
                </a:cxn>
                <a:cxn ang="0">
                  <a:pos x="4" y="8"/>
                </a:cxn>
                <a:cxn ang="0">
                  <a:pos x="4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3" y="6"/>
                </a:cxn>
              </a:cxnLst>
              <a:rect l="0" t="0" r="r" b="b"/>
              <a:pathLst>
                <a:path w="4" h="10">
                  <a:moveTo>
                    <a:pt x="3" y="6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0" name="Freeform 773">
              <a:extLst>
                <a:ext uri="{FF2B5EF4-FFF2-40B4-BE49-F238E27FC236}">
                  <a16:creationId xmlns:a16="http://schemas.microsoft.com/office/drawing/2014/main" id="{1E4FF456-DC97-827A-B562-79C8901E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101" y="4298283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1" name="Freeform 774">
              <a:extLst>
                <a:ext uri="{FF2B5EF4-FFF2-40B4-BE49-F238E27FC236}">
                  <a16:creationId xmlns:a16="http://schemas.microsoft.com/office/drawing/2014/main" id="{F5E2BB96-F1DE-EA28-2A3D-79B2B4805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7995" y="3130867"/>
              <a:ext cx="4947" cy="32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2" name="Freeform 775">
              <a:extLst>
                <a:ext uri="{FF2B5EF4-FFF2-40B4-BE49-F238E27FC236}">
                  <a16:creationId xmlns:a16="http://schemas.microsoft.com/office/drawing/2014/main" id="{ED043323-F585-75BB-32DD-D91875FCE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124" y="3114378"/>
              <a:ext cx="47818" cy="5441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4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6" y="12"/>
                </a:cxn>
                <a:cxn ang="0">
                  <a:pos x="5" y="13"/>
                </a:cxn>
                <a:cxn ang="0">
                  <a:pos x="6" y="13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0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9" y="8"/>
                </a:cxn>
                <a:cxn ang="0">
                  <a:pos x="12" y="6"/>
                </a:cxn>
                <a:cxn ang="0">
                  <a:pos x="12" y="5"/>
                </a:cxn>
                <a:cxn ang="0">
                  <a:pos x="11" y="4"/>
                </a:cxn>
                <a:cxn ang="0">
                  <a:pos x="9" y="0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3" name="Freeform 776">
              <a:extLst>
                <a:ext uri="{FF2B5EF4-FFF2-40B4-BE49-F238E27FC236}">
                  <a16:creationId xmlns:a16="http://schemas.microsoft.com/office/drawing/2014/main" id="{5E9E3E08-78DB-788D-0F48-AA1EC8274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7995" y="3130867"/>
              <a:ext cx="4947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4" name="Freeform 777">
              <a:extLst>
                <a:ext uri="{FF2B5EF4-FFF2-40B4-BE49-F238E27FC236}">
                  <a16:creationId xmlns:a16="http://schemas.microsoft.com/office/drawing/2014/main" id="{DCF5C250-796C-DE53-AE28-656D7CDB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786" y="2810982"/>
              <a:ext cx="14840" cy="1484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4" y="4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5" name="Freeform 778">
              <a:extLst>
                <a:ext uri="{FF2B5EF4-FFF2-40B4-BE49-F238E27FC236}">
                  <a16:creationId xmlns:a16="http://schemas.microsoft.com/office/drawing/2014/main" id="{C25D366B-1C7D-C42C-5AD4-6550DB765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803" y="3963558"/>
              <a:ext cx="14840" cy="824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2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6" name="Freeform 779">
              <a:extLst>
                <a:ext uri="{FF2B5EF4-FFF2-40B4-BE49-F238E27FC236}">
                  <a16:creationId xmlns:a16="http://schemas.microsoft.com/office/drawing/2014/main" id="{EABD3981-A37C-B7E1-1435-C3850504D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17" y="2230573"/>
              <a:ext cx="31329" cy="31329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5" y="2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7"/>
                </a:cxn>
              </a:cxnLst>
              <a:rect l="0" t="0" r="r" b="b"/>
              <a:pathLst>
                <a:path w="8" h="8">
                  <a:moveTo>
                    <a:pt x="1" y="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7" name="Freeform 780">
              <a:extLst>
                <a:ext uri="{FF2B5EF4-FFF2-40B4-BE49-F238E27FC236}">
                  <a16:creationId xmlns:a16="http://schemas.microsoft.com/office/drawing/2014/main" id="{5FC7DA3E-CC3C-19AB-5CAD-D715926F0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057" y="4083927"/>
              <a:ext cx="16489" cy="1978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8" name="Freeform 781">
              <a:extLst>
                <a:ext uri="{FF2B5EF4-FFF2-40B4-BE49-F238E27FC236}">
                  <a16:creationId xmlns:a16="http://schemas.microsoft.com/office/drawing/2014/main" id="{3BC52D50-2D91-BE7D-5D3F-DB48DDB2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38" y="3180334"/>
              <a:ext cx="16489" cy="1978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79" name="Freeform 782">
              <a:extLst>
                <a:ext uri="{FF2B5EF4-FFF2-40B4-BE49-F238E27FC236}">
                  <a16:creationId xmlns:a16="http://schemas.microsoft.com/office/drawing/2014/main" id="{66260BAC-D659-0D8B-072F-3B519B0B1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240" y="3191876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0" name="Freeform 783">
              <a:extLst>
                <a:ext uri="{FF2B5EF4-FFF2-40B4-BE49-F238E27FC236}">
                  <a16:creationId xmlns:a16="http://schemas.microsoft.com/office/drawing/2014/main" id="{AB9F435D-FEF1-3BF6-629A-7A22B97A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214" y="4352696"/>
              <a:ext cx="14840" cy="8244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1" name="Freeform 784">
              <a:extLst>
                <a:ext uri="{FF2B5EF4-FFF2-40B4-BE49-F238E27FC236}">
                  <a16:creationId xmlns:a16="http://schemas.microsoft.com/office/drawing/2014/main" id="{8DD11560-BD57-D9C3-2141-4BBAAB856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366" y="4418652"/>
              <a:ext cx="16489" cy="164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2" name="Freeform 785">
              <a:extLst>
                <a:ext uri="{FF2B5EF4-FFF2-40B4-BE49-F238E27FC236}">
                  <a16:creationId xmlns:a16="http://schemas.microsoft.com/office/drawing/2014/main" id="{78107F8A-FAB7-90D7-E90B-AE141001A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5068" y="4567052"/>
              <a:ext cx="28031" cy="2308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3" name="Freeform 786">
              <a:extLst>
                <a:ext uri="{FF2B5EF4-FFF2-40B4-BE49-F238E27FC236}">
                  <a16:creationId xmlns:a16="http://schemas.microsoft.com/office/drawing/2014/main" id="{5E1F6F54-3FBA-AEBA-D5DC-2E12A2118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410" y="4555510"/>
              <a:ext cx="16489" cy="1154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4" name="Freeform 787">
              <a:extLst>
                <a:ext uri="{FF2B5EF4-FFF2-40B4-BE49-F238E27FC236}">
                  <a16:creationId xmlns:a16="http://schemas.microsoft.com/office/drawing/2014/main" id="{0756E424-22E6-C0C2-23E8-60AA8D4D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601" y="4181211"/>
              <a:ext cx="14840" cy="23084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1"/>
                </a:cxn>
              </a:cxnLst>
              <a:rect l="0" t="0" r="r" b="b"/>
              <a:pathLst>
                <a:path w="4" h="6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5" name="Freeform 788">
              <a:extLst>
                <a:ext uri="{FF2B5EF4-FFF2-40B4-BE49-F238E27FC236}">
                  <a16:creationId xmlns:a16="http://schemas.microsoft.com/office/drawing/2014/main" id="{D009134D-FA7A-9310-B04D-1CDD2581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181" y="4072384"/>
              <a:ext cx="3298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6" name="Freeform 789">
              <a:extLst>
                <a:ext uri="{FF2B5EF4-FFF2-40B4-BE49-F238E27FC236}">
                  <a16:creationId xmlns:a16="http://schemas.microsoft.com/office/drawing/2014/main" id="{DAB79FE1-D3DA-D717-DEFE-CEF0882E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672" y="3694788"/>
              <a:ext cx="46169" cy="23084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3"/>
                </a:cxn>
                <a:cxn ang="0">
                  <a:pos x="11" y="1"/>
                </a:cxn>
              </a:cxnLst>
              <a:rect l="0" t="0" r="r" b="b"/>
              <a:pathLst>
                <a:path w="12" h="6">
                  <a:moveTo>
                    <a:pt x="11" y="1"/>
                  </a:moveTo>
                  <a:cubicBezTo>
                    <a:pt x="12" y="1"/>
                    <a:pt x="12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7" name="Freeform 790">
              <a:extLst>
                <a:ext uri="{FF2B5EF4-FFF2-40B4-BE49-F238E27FC236}">
                  <a16:creationId xmlns:a16="http://schemas.microsoft.com/office/drawing/2014/main" id="{A79CAC3D-DB19-AE5D-31A3-C92BDC5B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70" y="4286740"/>
              <a:ext cx="19787" cy="1648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8" name="Freeform 791">
              <a:extLst>
                <a:ext uri="{FF2B5EF4-FFF2-40B4-BE49-F238E27FC236}">
                  <a16:creationId xmlns:a16="http://schemas.microsoft.com/office/drawing/2014/main" id="{34A65910-F9EB-A794-6185-111E03F2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608" y="3923984"/>
              <a:ext cx="11542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89" name="Freeform 792">
              <a:extLst>
                <a:ext uri="{FF2B5EF4-FFF2-40B4-BE49-F238E27FC236}">
                  <a16:creationId xmlns:a16="http://schemas.microsoft.com/office/drawing/2014/main" id="{5582DD4F-9B60-7660-4F02-1E3B99AA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143" y="4209242"/>
              <a:ext cx="8244" cy="1484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0" name="Freeform 793">
              <a:extLst>
                <a:ext uri="{FF2B5EF4-FFF2-40B4-BE49-F238E27FC236}">
                  <a16:creationId xmlns:a16="http://schemas.microsoft.com/office/drawing/2014/main" id="{56FA3546-8BEF-EF6D-F454-21154A93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983" y="4143287"/>
              <a:ext cx="8244" cy="23084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5"/>
                </a:cxn>
                <a:cxn ang="0">
                  <a:pos x="2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1" name="Freeform 794">
              <a:extLst>
                <a:ext uri="{FF2B5EF4-FFF2-40B4-BE49-F238E27FC236}">
                  <a16:creationId xmlns:a16="http://schemas.microsoft.com/office/drawing/2014/main" id="{76612FB7-3521-78CB-9A08-BA2CF2E5E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716" y="4181211"/>
              <a:ext cx="6596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2" name="Freeform 795">
              <a:extLst>
                <a:ext uri="{FF2B5EF4-FFF2-40B4-BE49-F238E27FC236}">
                  <a16:creationId xmlns:a16="http://schemas.microsoft.com/office/drawing/2014/main" id="{0586BADB-1412-D10D-7F65-DD779AFCE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018" y="4095469"/>
              <a:ext cx="16489" cy="1978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3" name="Freeform 796">
              <a:extLst>
                <a:ext uri="{FF2B5EF4-FFF2-40B4-BE49-F238E27FC236}">
                  <a16:creationId xmlns:a16="http://schemas.microsoft.com/office/drawing/2014/main" id="{80AD9F9F-851A-EDBB-3746-5AC044F02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266" y="1541336"/>
              <a:ext cx="85742" cy="3792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1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4" y="10"/>
                </a:cxn>
              </a:cxnLst>
              <a:rect l="0" t="0" r="r" b="b"/>
              <a:pathLst>
                <a:path w="22" h="10">
                  <a:moveTo>
                    <a:pt x="4" y="10"/>
                  </a:move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4" name="Rectangle 797">
              <a:extLst>
                <a:ext uri="{FF2B5EF4-FFF2-40B4-BE49-F238E27FC236}">
                  <a16:creationId xmlns:a16="http://schemas.microsoft.com/office/drawing/2014/main" id="{EC3F92CE-4C91-8711-673D-9BB81F877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4188" y="227674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5" name="Freeform 798">
              <a:extLst>
                <a:ext uri="{FF2B5EF4-FFF2-40B4-BE49-F238E27FC236}">
                  <a16:creationId xmlns:a16="http://schemas.microsoft.com/office/drawing/2014/main" id="{D9A02988-84D5-F34A-51D6-3A4EFD667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188" y="2276742"/>
              <a:ext cx="8244" cy="494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6" name="Freeform 799">
              <a:extLst>
                <a:ext uri="{FF2B5EF4-FFF2-40B4-BE49-F238E27FC236}">
                  <a16:creationId xmlns:a16="http://schemas.microsoft.com/office/drawing/2014/main" id="{301D40CD-1F27-82E3-E170-4BAD9589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188" y="2268497"/>
              <a:ext cx="19787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7" name="Freeform 800">
              <a:extLst>
                <a:ext uri="{FF2B5EF4-FFF2-40B4-BE49-F238E27FC236}">
                  <a16:creationId xmlns:a16="http://schemas.microsoft.com/office/drawing/2014/main" id="{A5BD6868-B137-4883-A429-2095640FF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880" y="3160547"/>
              <a:ext cx="8244" cy="1978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</a:cxnLst>
              <a:rect l="0" t="0" r="r" b="b"/>
              <a:pathLst>
                <a:path w="2" h="5">
                  <a:moveTo>
                    <a:pt x="1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8" name="Freeform 801">
              <a:extLst>
                <a:ext uri="{FF2B5EF4-FFF2-40B4-BE49-F238E27FC236}">
                  <a16:creationId xmlns:a16="http://schemas.microsoft.com/office/drawing/2014/main" id="{BCD58B1A-A022-D5BD-A53E-CCA308A5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7413" y="316879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799" name="Freeform 802">
              <a:extLst>
                <a:ext uri="{FF2B5EF4-FFF2-40B4-BE49-F238E27FC236}">
                  <a16:creationId xmlns:a16="http://schemas.microsoft.com/office/drawing/2014/main" id="{5A01828E-22F8-523D-E2C1-16F3D7F24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4" y="3040178"/>
              <a:ext cx="74200" cy="133560"/>
            </a:xfrm>
            <a:custGeom>
              <a:avLst/>
              <a:gdLst/>
              <a:ahLst/>
              <a:cxnLst>
                <a:cxn ang="0">
                  <a:pos x="4" y="33"/>
                </a:cxn>
                <a:cxn ang="0">
                  <a:pos x="4" y="3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1" y="34"/>
                </a:cxn>
                <a:cxn ang="0">
                  <a:pos x="10" y="31"/>
                </a:cxn>
                <a:cxn ang="0">
                  <a:pos x="11" y="25"/>
                </a:cxn>
                <a:cxn ang="0">
                  <a:pos x="11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2"/>
                </a:cxn>
                <a:cxn ang="0">
                  <a:pos x="15" y="21"/>
                </a:cxn>
                <a:cxn ang="0">
                  <a:pos x="15" y="21"/>
                </a:cxn>
                <a:cxn ang="0">
                  <a:pos x="15" y="19"/>
                </a:cxn>
                <a:cxn ang="0">
                  <a:pos x="16" y="19"/>
                </a:cxn>
                <a:cxn ang="0">
                  <a:pos x="16" y="20"/>
                </a:cxn>
                <a:cxn ang="0">
                  <a:pos x="16" y="19"/>
                </a:cxn>
                <a:cxn ang="0">
                  <a:pos x="19" y="17"/>
                </a:cxn>
                <a:cxn ang="0">
                  <a:pos x="19" y="17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4" y="13"/>
                </a:cxn>
                <a:cxn ang="0">
                  <a:pos x="16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" y="10"/>
                </a:cxn>
                <a:cxn ang="0">
                  <a:pos x="0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4" y="33"/>
                </a:cxn>
                <a:cxn ang="0">
                  <a:pos x="4" y="33"/>
                </a:cxn>
                <a:cxn ang="0">
                  <a:pos x="4" y="33"/>
                </a:cxn>
              </a:cxnLst>
              <a:rect l="0" t="0" r="r" b="b"/>
              <a:pathLst>
                <a:path w="19" h="34">
                  <a:moveTo>
                    <a:pt x="4" y="33"/>
                  </a:move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10" y="33"/>
                    <a:pt x="10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4" y="15"/>
                    <a:pt x="14" y="1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0" name="Freeform 803">
              <a:extLst>
                <a:ext uri="{FF2B5EF4-FFF2-40B4-BE49-F238E27FC236}">
                  <a16:creationId xmlns:a16="http://schemas.microsoft.com/office/drawing/2014/main" id="{13EDB59D-15C8-602F-A2A3-8FD571773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466" y="2728538"/>
              <a:ext cx="19787" cy="11542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5" y="2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1" name="Freeform 804">
              <a:extLst>
                <a:ext uri="{FF2B5EF4-FFF2-40B4-BE49-F238E27FC236}">
                  <a16:creationId xmlns:a16="http://schemas.microsoft.com/office/drawing/2014/main" id="{24C8689E-9A00-8B62-3703-2CC7DBD5A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867" y="2397111"/>
              <a:ext cx="59360" cy="5606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9"/>
                </a:cxn>
                <a:cxn ang="0">
                  <a:pos x="8" y="12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8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15" h="14">
                  <a:moveTo>
                    <a:pt x="0" y="14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2" name="Freeform 805">
              <a:extLst>
                <a:ext uri="{FF2B5EF4-FFF2-40B4-BE49-F238E27FC236}">
                  <a16:creationId xmlns:a16="http://schemas.microsoft.com/office/drawing/2014/main" id="{916B3275-F8CC-4F1F-9ED3-4C9AE771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907" y="3869571"/>
              <a:ext cx="57711" cy="39573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12" y="7"/>
                </a:cxn>
                <a:cxn ang="0">
                  <a:pos x="15" y="1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1" y="2"/>
                </a:cxn>
                <a:cxn ang="0">
                  <a:pos x="4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9"/>
                </a:cxn>
                <a:cxn ang="0">
                  <a:pos x="5" y="10"/>
                </a:cxn>
              </a:cxnLst>
              <a:rect l="0" t="0" r="r" b="b"/>
              <a:pathLst>
                <a:path w="15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3" name="Freeform 806">
              <a:extLst>
                <a:ext uri="{FF2B5EF4-FFF2-40B4-BE49-F238E27FC236}">
                  <a16:creationId xmlns:a16="http://schemas.microsoft.com/office/drawing/2014/main" id="{DDBF7891-03AD-B486-2740-6C89657B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1080" y="3543090"/>
              <a:ext cx="4947" cy="1154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7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4" name="Freeform 807">
              <a:extLst>
                <a:ext uri="{FF2B5EF4-FFF2-40B4-BE49-F238E27FC236}">
                  <a16:creationId xmlns:a16="http://schemas.microsoft.com/office/drawing/2014/main" id="{48E173F2-BE73-2B3A-5601-5E0A73F8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036" y="3496921"/>
              <a:ext cx="4947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5" name="Freeform 808">
              <a:extLst>
                <a:ext uri="{FF2B5EF4-FFF2-40B4-BE49-F238E27FC236}">
                  <a16:creationId xmlns:a16="http://schemas.microsoft.com/office/drawing/2014/main" id="{DC56C6D3-F1FB-C6D9-3813-ABE0488FA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969" y="3625535"/>
              <a:ext cx="37925" cy="37925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6"/>
                </a:cxn>
              </a:cxnLst>
              <a:rect l="0" t="0" r="r" b="b"/>
              <a:pathLst>
                <a:path w="10" h="10">
                  <a:moveTo>
                    <a:pt x="10" y="6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6" name="Freeform 810">
              <a:extLst>
                <a:ext uri="{FF2B5EF4-FFF2-40B4-BE49-F238E27FC236}">
                  <a16:creationId xmlns:a16="http://schemas.microsoft.com/office/drawing/2014/main" id="{F46CE3E2-0D0B-5323-349A-A69634D5E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1080" y="3491975"/>
              <a:ext cx="70902" cy="47818"/>
            </a:xfrm>
            <a:custGeom>
              <a:avLst/>
              <a:gdLst/>
              <a:ahLst/>
              <a:cxnLst>
                <a:cxn ang="0">
                  <a:pos x="17" y="1"/>
                </a:cxn>
                <a:cxn ang="0">
                  <a:pos x="17" y="1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7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2" y="10"/>
                </a:cxn>
                <a:cxn ang="0">
                  <a:pos x="3" y="12"/>
                </a:cxn>
                <a:cxn ang="0">
                  <a:pos x="6" y="10"/>
                </a:cxn>
                <a:cxn ang="0">
                  <a:pos x="11" y="11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7" y="3"/>
                </a:cxn>
                <a:cxn ang="0">
                  <a:pos x="18" y="2"/>
                </a:cxn>
                <a:cxn ang="0">
                  <a:pos x="17" y="1"/>
                </a:cxn>
              </a:cxnLst>
              <a:rect l="0" t="0" r="r" b="b"/>
              <a:pathLst>
                <a:path w="18" h="12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7" name="Rectangle 811">
              <a:extLst>
                <a:ext uri="{FF2B5EF4-FFF2-40B4-BE49-F238E27FC236}">
                  <a16:creationId xmlns:a16="http://schemas.microsoft.com/office/drawing/2014/main" id="{1F714F68-2755-85E8-4D71-2844D902E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107" y="3663460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8" name="Oval 812">
              <a:extLst>
                <a:ext uri="{FF2B5EF4-FFF2-40B4-BE49-F238E27FC236}">
                  <a16:creationId xmlns:a16="http://schemas.microsoft.com/office/drawing/2014/main" id="{ECA676F5-8439-585A-5003-22CAFE736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111" y="3554633"/>
              <a:ext cx="1649" cy="1649"/>
            </a:xfrm>
            <a:prstGeom prst="ellipse">
              <a:avLst/>
            </a:pr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09" name="Freeform 813">
              <a:extLst>
                <a:ext uri="{FF2B5EF4-FFF2-40B4-BE49-F238E27FC236}">
                  <a16:creationId xmlns:a16="http://schemas.microsoft.com/office/drawing/2014/main" id="{39ECE263-3CD3-DDB4-3013-091E3C16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965" y="3663460"/>
              <a:ext cx="77498" cy="70902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3" y="5"/>
                </a:cxn>
                <a:cxn ang="0">
                  <a:pos x="3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3" y="13"/>
                </a:cxn>
                <a:cxn ang="0">
                  <a:pos x="1" y="14"/>
                </a:cxn>
                <a:cxn ang="0">
                  <a:pos x="1" y="15"/>
                </a:cxn>
                <a:cxn ang="0">
                  <a:pos x="1" y="17"/>
                </a:cxn>
                <a:cxn ang="0">
                  <a:pos x="1" y="18"/>
                </a:cxn>
                <a:cxn ang="0">
                  <a:pos x="1" y="18"/>
                </a:cxn>
                <a:cxn ang="0">
                  <a:pos x="1" y="18"/>
                </a:cxn>
                <a:cxn ang="0">
                  <a:pos x="10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20" y="8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4" y="4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3" y="2"/>
                </a:cxn>
              </a:cxnLst>
              <a:rect l="0" t="0" r="r" b="b"/>
              <a:pathLst>
                <a:path w="20" h="18">
                  <a:moveTo>
                    <a:pt x="13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0" name="Freeform 814">
              <a:extLst>
                <a:ext uri="{FF2B5EF4-FFF2-40B4-BE49-F238E27FC236}">
                  <a16:creationId xmlns:a16="http://schemas.microsoft.com/office/drawing/2014/main" id="{A2A4B2C0-54CC-2386-58E5-DFAE3C08D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907" y="3640375"/>
              <a:ext cx="13191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1" name="Freeform 815">
              <a:extLst>
                <a:ext uri="{FF2B5EF4-FFF2-40B4-BE49-F238E27FC236}">
                  <a16:creationId xmlns:a16="http://schemas.microsoft.com/office/drawing/2014/main" id="{656DBF77-FA92-7085-D100-3D5D73D74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081" y="366840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2" name="Freeform 816">
              <a:extLst>
                <a:ext uri="{FF2B5EF4-FFF2-40B4-BE49-F238E27FC236}">
                  <a16:creationId xmlns:a16="http://schemas.microsoft.com/office/drawing/2014/main" id="{098F9BE1-08DE-6160-B9E8-4D5C76521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2" y="3643673"/>
              <a:ext cx="46169" cy="102231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1" y="16"/>
                </a:cxn>
                <a:cxn ang="0">
                  <a:pos x="12" y="15"/>
                </a:cxn>
                <a:cxn ang="0">
                  <a:pos x="12" y="15"/>
                </a:cxn>
                <a:cxn ang="0">
                  <a:pos x="9" y="11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1" y="11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3" name="Freeform 817">
              <a:extLst>
                <a:ext uri="{FF2B5EF4-FFF2-40B4-BE49-F238E27FC236}">
                  <a16:creationId xmlns:a16="http://schemas.microsoft.com/office/drawing/2014/main" id="{31AB1E7C-ED90-2D78-078B-164A4F59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51" y="3609046"/>
              <a:ext cx="54413" cy="62658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4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8" y="11"/>
                </a:cxn>
                <a:cxn ang="0">
                  <a:pos x="10" y="9"/>
                </a:cxn>
                <a:cxn ang="0">
                  <a:pos x="10" y="9"/>
                </a:cxn>
                <a:cxn ang="0">
                  <a:pos x="10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2" y="9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3" y="8"/>
                </a:cxn>
                <a:cxn ang="0">
                  <a:pos x="14" y="6"/>
                </a:cxn>
                <a:cxn ang="0">
                  <a:pos x="13" y="6"/>
                </a:cxn>
              </a:cxnLst>
              <a:rect l="0" t="0" r="r" b="b"/>
              <a:pathLst>
                <a:path w="14" h="16"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6"/>
                    <a:pt x="14" y="6"/>
                    <a:pt x="14" y="6"/>
                  </a:cubicBezTo>
                  <a:lnTo>
                    <a:pt x="13" y="6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4" name="Freeform 818">
              <a:extLst>
                <a:ext uri="{FF2B5EF4-FFF2-40B4-BE49-F238E27FC236}">
                  <a16:creationId xmlns:a16="http://schemas.microsoft.com/office/drawing/2014/main" id="{22EDA0A6-5E13-28BF-866D-806D65A4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1080" y="3500220"/>
              <a:ext cx="148400" cy="148400"/>
            </a:xfrm>
            <a:custGeom>
              <a:avLst/>
              <a:gdLst/>
              <a:ahLst/>
              <a:cxnLst>
                <a:cxn ang="0">
                  <a:pos x="32" y="36"/>
                </a:cxn>
                <a:cxn ang="0">
                  <a:pos x="16" y="17"/>
                </a:cxn>
                <a:cxn ang="0">
                  <a:pos x="14" y="15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22" y="12"/>
                </a:cxn>
                <a:cxn ang="0">
                  <a:pos x="33" y="14"/>
                </a:cxn>
                <a:cxn ang="0">
                  <a:pos x="36" y="16"/>
                </a:cxn>
                <a:cxn ang="0">
                  <a:pos x="37" y="14"/>
                </a:cxn>
                <a:cxn ang="0">
                  <a:pos x="38" y="14"/>
                </a:cxn>
                <a:cxn ang="0">
                  <a:pos x="35" y="12"/>
                </a:cxn>
                <a:cxn ang="0">
                  <a:pos x="34" y="7"/>
                </a:cxn>
                <a:cxn ang="0">
                  <a:pos x="29" y="9"/>
                </a:cxn>
                <a:cxn ang="0">
                  <a:pos x="18" y="0"/>
                </a:cxn>
                <a:cxn ang="0">
                  <a:pos x="13" y="3"/>
                </a:cxn>
                <a:cxn ang="0">
                  <a:pos x="11" y="9"/>
                </a:cxn>
                <a:cxn ang="0">
                  <a:pos x="3" y="10"/>
                </a:cxn>
                <a:cxn ang="0">
                  <a:pos x="3" y="10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4"/>
                </a:cxn>
                <a:cxn ang="0">
                  <a:pos x="2" y="17"/>
                </a:cxn>
                <a:cxn ang="0">
                  <a:pos x="3" y="18"/>
                </a:cxn>
                <a:cxn ang="0">
                  <a:pos x="6" y="13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10" y="21"/>
                </a:cxn>
                <a:cxn ang="0">
                  <a:pos x="11" y="23"/>
                </a:cxn>
                <a:cxn ang="0">
                  <a:pos x="16" y="30"/>
                </a:cxn>
                <a:cxn ang="0">
                  <a:pos x="25" y="33"/>
                </a:cxn>
                <a:cxn ang="0">
                  <a:pos x="23" y="34"/>
                </a:cxn>
                <a:cxn ang="0">
                  <a:pos x="28" y="36"/>
                </a:cxn>
                <a:cxn ang="0">
                  <a:pos x="31" y="37"/>
                </a:cxn>
              </a:cxnLst>
              <a:rect l="0" t="0" r="r" b="b"/>
              <a:pathLst>
                <a:path w="38" h="38">
                  <a:moveTo>
                    <a:pt x="31" y="37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33" y="14"/>
                    <a:pt x="33" y="1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4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0" y="24"/>
                    <a:pt x="11" y="24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7"/>
                    <a:pt x="31" y="37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5" name="Rectangle 819">
              <a:extLst>
                <a:ext uri="{FF2B5EF4-FFF2-40B4-BE49-F238E27FC236}">
                  <a16:creationId xmlns:a16="http://schemas.microsoft.com/office/drawing/2014/main" id="{6AB64958-3E4F-D8FA-7987-9AEAB418B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267" y="374590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6" name="Freeform 820">
              <a:extLst>
                <a:ext uri="{FF2B5EF4-FFF2-40B4-BE49-F238E27FC236}">
                  <a16:creationId xmlns:a16="http://schemas.microsoft.com/office/drawing/2014/main" id="{D22330D6-40B2-AE0C-CB87-81AD53134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111" y="3554633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7" name="Freeform 821">
              <a:extLst>
                <a:ext uri="{FF2B5EF4-FFF2-40B4-BE49-F238E27FC236}">
                  <a16:creationId xmlns:a16="http://schemas.microsoft.com/office/drawing/2014/main" id="{8098D904-C4E8-D3BB-11F5-2B473026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965" y="370962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8" name="Freeform 822">
              <a:extLst>
                <a:ext uri="{FF2B5EF4-FFF2-40B4-BE49-F238E27FC236}">
                  <a16:creationId xmlns:a16="http://schemas.microsoft.com/office/drawing/2014/main" id="{B92C1022-1D91-4D84-66AD-5C4921E8E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809" y="3651918"/>
              <a:ext cx="57711" cy="5111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" y="3"/>
                </a:cxn>
                <a:cxn ang="0">
                  <a:pos x="0" y="9"/>
                </a:cxn>
                <a:cxn ang="0">
                  <a:pos x="3" y="13"/>
                </a:cxn>
                <a:cxn ang="0">
                  <a:pos x="15" y="9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0"/>
                </a:cxn>
                <a:cxn ang="0">
                  <a:pos x="6" y="0"/>
                </a:cxn>
              </a:cxnLst>
              <a:rect l="0" t="0" r="r" b="b"/>
              <a:pathLst>
                <a:path w="15" h="13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19" name="Freeform 823">
              <a:extLst>
                <a:ext uri="{FF2B5EF4-FFF2-40B4-BE49-F238E27FC236}">
                  <a16:creationId xmlns:a16="http://schemas.microsoft.com/office/drawing/2014/main" id="{82535380-B3B9-AE5B-4A1B-8D190BE2D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982" y="3500220"/>
              <a:ext cx="37925" cy="346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21">
                  <a:moveTo>
                    <a:pt x="0" y="0"/>
                  </a:moveTo>
                  <a:lnTo>
                    <a:pt x="23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0" name="Freeform 824">
              <a:extLst>
                <a:ext uri="{FF2B5EF4-FFF2-40B4-BE49-F238E27FC236}">
                  <a16:creationId xmlns:a16="http://schemas.microsoft.com/office/drawing/2014/main" id="{13083D4E-4FB0-7977-48B7-8FC5436A0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867" y="3551335"/>
              <a:ext cx="16489" cy="1484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2" y="1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4"/>
                    <a:pt x="3" y="4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1" name="Rectangle 825">
              <a:extLst>
                <a:ext uri="{FF2B5EF4-FFF2-40B4-BE49-F238E27FC236}">
                  <a16:creationId xmlns:a16="http://schemas.microsoft.com/office/drawing/2014/main" id="{648A3139-CF83-39B7-9F7C-6B7975C3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0005" y="3546389"/>
              <a:ext cx="1649" cy="23084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2" name="Freeform 826">
              <a:extLst>
                <a:ext uri="{FF2B5EF4-FFF2-40B4-BE49-F238E27FC236}">
                  <a16:creationId xmlns:a16="http://schemas.microsoft.com/office/drawing/2014/main" id="{0D5B0D6F-325D-3AC6-4D8B-D6888B728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5493" y="3543091"/>
              <a:ext cx="97285" cy="97285"/>
            </a:xfrm>
            <a:custGeom>
              <a:avLst/>
              <a:gdLst/>
              <a:ahLst/>
              <a:cxnLst>
                <a:cxn ang="0">
                  <a:pos x="23" y="14"/>
                </a:cxn>
                <a:cxn ang="0">
                  <a:pos x="23" y="14"/>
                </a:cxn>
                <a:cxn ang="0">
                  <a:pos x="23" y="13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5" y="13"/>
                </a:cxn>
                <a:cxn ang="0">
                  <a:pos x="25" y="13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19" y="3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6"/>
                </a:cxn>
                <a:cxn ang="0">
                  <a:pos x="10" y="19"/>
                </a:cxn>
                <a:cxn ang="0">
                  <a:pos x="18" y="25"/>
                </a:cxn>
                <a:cxn ang="0">
                  <a:pos x="18" y="25"/>
                </a:cxn>
                <a:cxn ang="0">
                  <a:pos x="17" y="22"/>
                </a:cxn>
                <a:cxn ang="0">
                  <a:pos x="17" y="22"/>
                </a:cxn>
                <a:cxn ang="0">
                  <a:pos x="19" y="21"/>
                </a:cxn>
                <a:cxn ang="0">
                  <a:pos x="18" y="19"/>
                </a:cxn>
                <a:cxn ang="0">
                  <a:pos x="18" y="18"/>
                </a:cxn>
                <a:cxn ang="0">
                  <a:pos x="19" y="17"/>
                </a:cxn>
                <a:cxn ang="0">
                  <a:pos x="19" y="17"/>
                </a:cxn>
                <a:cxn ang="0">
                  <a:pos x="20" y="17"/>
                </a:cxn>
                <a:cxn ang="0">
                  <a:pos x="21" y="18"/>
                </a:cxn>
                <a:cxn ang="0">
                  <a:pos x="21" y="18"/>
                </a:cxn>
                <a:cxn ang="0">
                  <a:pos x="21" y="17"/>
                </a:cxn>
                <a:cxn ang="0">
                  <a:pos x="21" y="17"/>
                </a:cxn>
                <a:cxn ang="0">
                  <a:pos x="23" y="17"/>
                </a:cxn>
                <a:cxn ang="0">
                  <a:pos x="24" y="16"/>
                </a:cxn>
                <a:cxn ang="0">
                  <a:pos x="23" y="14"/>
                </a:cxn>
              </a:cxnLst>
              <a:rect l="0" t="0" r="r" b="b"/>
              <a:pathLst>
                <a:path w="25" h="25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3" name="Freeform 827">
              <a:extLst>
                <a:ext uri="{FF2B5EF4-FFF2-40B4-BE49-F238E27FC236}">
                  <a16:creationId xmlns:a16="http://schemas.microsoft.com/office/drawing/2014/main" id="{B7BA3E04-FEBF-5303-BB1B-778B400F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640" y="3526602"/>
              <a:ext cx="3298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2">
                  <a:moveTo>
                    <a:pt x="0" y="0"/>
                  </a:moveTo>
                  <a:lnTo>
                    <a:pt x="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4" name="Rectangle 828">
              <a:extLst>
                <a:ext uri="{FF2B5EF4-FFF2-40B4-BE49-F238E27FC236}">
                  <a16:creationId xmlns:a16="http://schemas.microsoft.com/office/drawing/2014/main" id="{980A3F64-B947-31E2-0F91-80DAA8279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640" y="3526602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5" name="Freeform 829">
              <a:extLst>
                <a:ext uri="{FF2B5EF4-FFF2-40B4-BE49-F238E27FC236}">
                  <a16:creationId xmlns:a16="http://schemas.microsoft.com/office/drawing/2014/main" id="{355E49BE-3031-2F25-F17F-D7FFA9C09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854" y="3526602"/>
              <a:ext cx="19787" cy="824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5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6" name="Freeform 830">
              <a:extLst>
                <a:ext uri="{FF2B5EF4-FFF2-40B4-BE49-F238E27FC236}">
                  <a16:creationId xmlns:a16="http://schemas.microsoft.com/office/drawing/2014/main" id="{647037A7-8F07-86B5-2938-CE3D0F59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182" y="3554633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7" name="Freeform 831">
              <a:extLst>
                <a:ext uri="{FF2B5EF4-FFF2-40B4-BE49-F238E27FC236}">
                  <a16:creationId xmlns:a16="http://schemas.microsoft.com/office/drawing/2014/main" id="{57536831-D8D5-BCC0-2083-303E9D8C2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978" y="2296529"/>
              <a:ext cx="16489" cy="82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8" name="Freeform 832">
              <a:extLst>
                <a:ext uri="{FF2B5EF4-FFF2-40B4-BE49-F238E27FC236}">
                  <a16:creationId xmlns:a16="http://schemas.microsoft.com/office/drawing/2014/main" id="{129C3909-9480-603A-C9D8-B9D6F8AC3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20" y="2276742"/>
              <a:ext cx="19787" cy="2308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3" y="5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3"/>
                </a:cxn>
              </a:cxnLst>
              <a:rect l="0" t="0" r="r" b="b"/>
              <a:pathLst>
                <a:path w="5" h="6">
                  <a:moveTo>
                    <a:pt x="0" y="3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29" name="Freeform 833">
              <a:extLst>
                <a:ext uri="{FF2B5EF4-FFF2-40B4-BE49-F238E27FC236}">
                  <a16:creationId xmlns:a16="http://schemas.microsoft.com/office/drawing/2014/main" id="{3E9B3EE7-2DFD-C5FA-071D-6654AC4C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307" y="2268498"/>
              <a:ext cx="11542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0" name="Freeform 834">
              <a:extLst>
                <a:ext uri="{FF2B5EF4-FFF2-40B4-BE49-F238E27FC236}">
                  <a16:creationId xmlns:a16="http://schemas.microsoft.com/office/drawing/2014/main" id="{36DD05B2-7084-D069-8BFA-A155E8842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880" y="2238818"/>
              <a:ext cx="23084" cy="1484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1" name="Freeform 835">
              <a:extLst>
                <a:ext uri="{FF2B5EF4-FFF2-40B4-BE49-F238E27FC236}">
                  <a16:creationId xmlns:a16="http://schemas.microsoft.com/office/drawing/2014/main" id="{090E5D67-3D26-8EEE-B793-49B8D1465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511" y="2304773"/>
              <a:ext cx="11542" cy="1484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4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2" name="Freeform 836">
              <a:extLst>
                <a:ext uri="{FF2B5EF4-FFF2-40B4-BE49-F238E27FC236}">
                  <a16:creationId xmlns:a16="http://schemas.microsoft.com/office/drawing/2014/main" id="{09655747-A4D9-68CC-A14A-8AA1CC4E8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36" y="2268498"/>
              <a:ext cx="31329" cy="1978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8" y="2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5"/>
                </a:cxn>
              </a:cxnLst>
              <a:rect l="0" t="0" r="r" b="b"/>
              <a:pathLst>
                <a:path w="8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3" name="Freeform 837">
              <a:extLst>
                <a:ext uri="{FF2B5EF4-FFF2-40B4-BE49-F238E27FC236}">
                  <a16:creationId xmlns:a16="http://schemas.microsoft.com/office/drawing/2014/main" id="{2972ABD8-EBE5-6F4C-D100-1C19A9F6C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525" y="2350942"/>
              <a:ext cx="31329" cy="42871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7" y="8"/>
                </a:cxn>
                <a:cxn ang="0">
                  <a:pos x="8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8"/>
                </a:cxn>
              </a:cxnLst>
              <a:rect l="0" t="0" r="r" b="b"/>
              <a:pathLst>
                <a:path w="8" h="11">
                  <a:moveTo>
                    <a:pt x="1" y="8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4" name="Freeform 838">
              <a:extLst>
                <a:ext uri="{FF2B5EF4-FFF2-40B4-BE49-F238E27FC236}">
                  <a16:creationId xmlns:a16="http://schemas.microsoft.com/office/drawing/2014/main" id="{6294404C-1DD7-B1A0-C053-7129E323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0708" y="4606626"/>
              <a:ext cx="19787" cy="148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4" y="0"/>
                </a:cxn>
                <a:cxn ang="0">
                  <a:pos x="3" y="0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5" name="Freeform 839">
              <a:extLst>
                <a:ext uri="{FF2B5EF4-FFF2-40B4-BE49-F238E27FC236}">
                  <a16:creationId xmlns:a16="http://schemas.microsoft.com/office/drawing/2014/main" id="{6663E38A-5410-ADA0-B261-85CE5D5A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210" y="5361818"/>
              <a:ext cx="77498" cy="65956"/>
            </a:xfrm>
            <a:custGeom>
              <a:avLst/>
              <a:gdLst/>
              <a:ahLst/>
              <a:cxnLst>
                <a:cxn ang="0">
                  <a:pos x="18" y="17"/>
                </a:cxn>
                <a:cxn ang="0">
                  <a:pos x="18" y="17"/>
                </a:cxn>
                <a:cxn ang="0">
                  <a:pos x="19" y="17"/>
                </a:cxn>
                <a:cxn ang="0">
                  <a:pos x="20" y="15"/>
                </a:cxn>
                <a:cxn ang="0">
                  <a:pos x="19" y="1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5" y="8"/>
                </a:cxn>
                <a:cxn ang="0">
                  <a:pos x="7" y="9"/>
                </a:cxn>
                <a:cxn ang="0">
                  <a:pos x="14" y="14"/>
                </a:cxn>
                <a:cxn ang="0">
                  <a:pos x="18" y="17"/>
                </a:cxn>
              </a:cxnLst>
              <a:rect l="0" t="0" r="r" b="b"/>
              <a:pathLst>
                <a:path w="20" h="17">
                  <a:moveTo>
                    <a:pt x="18" y="1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6" name="Freeform 840">
              <a:extLst>
                <a:ext uri="{FF2B5EF4-FFF2-40B4-BE49-F238E27FC236}">
                  <a16:creationId xmlns:a16="http://schemas.microsoft.com/office/drawing/2014/main" id="{A0862332-CF4C-A3A2-466E-DC2C8E318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7993" y="4613221"/>
              <a:ext cx="11542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7" name="Freeform 841">
              <a:extLst>
                <a:ext uri="{FF2B5EF4-FFF2-40B4-BE49-F238E27FC236}">
                  <a16:creationId xmlns:a16="http://schemas.microsoft.com/office/drawing/2014/main" id="{E1A1F661-DB52-2A5D-AC1F-58FC2A5C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7935" y="3289162"/>
              <a:ext cx="11542" cy="16489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8" name="Freeform 842">
              <a:extLst>
                <a:ext uri="{FF2B5EF4-FFF2-40B4-BE49-F238E27FC236}">
                  <a16:creationId xmlns:a16="http://schemas.microsoft.com/office/drawing/2014/main" id="{B5C42622-6649-6964-74BF-202091ED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7935" y="5284320"/>
              <a:ext cx="34627" cy="26382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9" h="7">
                  <a:moveTo>
                    <a:pt x="0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4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39" name="Freeform 843">
              <a:extLst>
                <a:ext uri="{FF2B5EF4-FFF2-40B4-BE49-F238E27FC236}">
                  <a16:creationId xmlns:a16="http://schemas.microsoft.com/office/drawing/2014/main" id="{183F9727-8A35-6D2D-A4A9-3B6CD716B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566" y="3257833"/>
              <a:ext cx="23084" cy="8244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6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0" name="Freeform 844">
              <a:extLst>
                <a:ext uri="{FF2B5EF4-FFF2-40B4-BE49-F238E27FC236}">
                  <a16:creationId xmlns:a16="http://schemas.microsoft.com/office/drawing/2014/main" id="{DE0FC722-5A40-626A-64B9-CE178794A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7197" y="5393147"/>
              <a:ext cx="11542" cy="1154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1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1" name="Freeform 845">
              <a:extLst>
                <a:ext uri="{FF2B5EF4-FFF2-40B4-BE49-F238E27FC236}">
                  <a16:creationId xmlns:a16="http://schemas.microsoft.com/office/drawing/2014/main" id="{B19DBADE-6517-65FF-CCE6-1D2A0378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0708" y="5376658"/>
              <a:ext cx="8244" cy="1319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2" name="Freeform 846">
              <a:extLst>
                <a:ext uri="{FF2B5EF4-FFF2-40B4-BE49-F238E27FC236}">
                  <a16:creationId xmlns:a16="http://schemas.microsoft.com/office/drawing/2014/main" id="{C616CA26-4ECE-1CAA-9E89-D9EFD860F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5" y="507326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3" name="Freeform 847">
              <a:extLst>
                <a:ext uri="{FF2B5EF4-FFF2-40B4-BE49-F238E27FC236}">
                  <a16:creationId xmlns:a16="http://schemas.microsoft.com/office/drawing/2014/main" id="{142E73A1-A034-B969-EBED-0B7D8083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5" y="507326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4" name="Freeform 848">
              <a:extLst>
                <a:ext uri="{FF2B5EF4-FFF2-40B4-BE49-F238E27FC236}">
                  <a16:creationId xmlns:a16="http://schemas.microsoft.com/office/drawing/2014/main" id="{10A69EEB-40C2-A30A-4B0C-22D4BB824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237" y="5007307"/>
              <a:ext cx="28031" cy="19787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4"/>
                </a:cxn>
                <a:cxn ang="0">
                  <a:pos x="7" y="5"/>
                </a:cxn>
                <a:cxn ang="0">
                  <a:pos x="7" y="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5" name="Freeform 849">
              <a:extLst>
                <a:ext uri="{FF2B5EF4-FFF2-40B4-BE49-F238E27FC236}">
                  <a16:creationId xmlns:a16="http://schemas.microsoft.com/office/drawing/2014/main" id="{7311E405-45E0-418C-9959-338E70A7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068" y="4975978"/>
              <a:ext cx="34627" cy="39573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4" y="9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9" y="10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3" y="1"/>
                </a:cxn>
              </a:cxnLst>
              <a:rect l="0" t="0" r="r" b="b"/>
              <a:pathLst>
                <a:path w="9" h="10">
                  <a:moveTo>
                    <a:pt x="3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9" y="10"/>
                    <a:pt x="9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6" name="Oval 850">
              <a:extLst>
                <a:ext uri="{FF2B5EF4-FFF2-40B4-BE49-F238E27FC236}">
                  <a16:creationId xmlns:a16="http://schemas.microsoft.com/office/drawing/2014/main" id="{2C2EC295-3500-C291-5DF7-6B88FEEB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6098" y="4906724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7" name="Freeform 851">
              <a:extLst>
                <a:ext uri="{FF2B5EF4-FFF2-40B4-BE49-F238E27FC236}">
                  <a16:creationId xmlns:a16="http://schemas.microsoft.com/office/drawing/2014/main" id="{73846818-2770-822C-C141-D550AAD9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672" y="5078209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8" name="Freeform 852">
              <a:extLst>
                <a:ext uri="{FF2B5EF4-FFF2-40B4-BE49-F238E27FC236}">
                  <a16:creationId xmlns:a16="http://schemas.microsoft.com/office/drawing/2014/main" id="{32358616-9D36-59E2-83B5-19B291591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8970" y="507820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49" name="Freeform 853">
              <a:extLst>
                <a:ext uri="{FF2B5EF4-FFF2-40B4-BE49-F238E27FC236}">
                  <a16:creationId xmlns:a16="http://schemas.microsoft.com/office/drawing/2014/main" id="{EFC3CC3B-41A7-900C-DB60-9E33D3B9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801" y="4906724"/>
              <a:ext cx="252280" cy="206111"/>
            </a:xfrm>
            <a:custGeom>
              <a:avLst/>
              <a:gdLst/>
              <a:ahLst/>
              <a:cxnLst>
                <a:cxn ang="0">
                  <a:pos x="65" y="50"/>
                </a:cxn>
                <a:cxn ang="0">
                  <a:pos x="59" y="47"/>
                </a:cxn>
                <a:cxn ang="0">
                  <a:pos x="59" y="46"/>
                </a:cxn>
                <a:cxn ang="0">
                  <a:pos x="54" y="42"/>
                </a:cxn>
                <a:cxn ang="0">
                  <a:pos x="50" y="41"/>
                </a:cxn>
                <a:cxn ang="0">
                  <a:pos x="42" y="32"/>
                </a:cxn>
                <a:cxn ang="0">
                  <a:pos x="45" y="28"/>
                </a:cxn>
                <a:cxn ang="0">
                  <a:pos x="46" y="27"/>
                </a:cxn>
                <a:cxn ang="0">
                  <a:pos x="44" y="23"/>
                </a:cxn>
                <a:cxn ang="0">
                  <a:pos x="30" y="1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2" y="43"/>
                </a:cxn>
                <a:cxn ang="0">
                  <a:pos x="2" y="43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16" y="42"/>
                </a:cxn>
                <a:cxn ang="0">
                  <a:pos x="14" y="38"/>
                </a:cxn>
                <a:cxn ang="0">
                  <a:pos x="17" y="37"/>
                </a:cxn>
                <a:cxn ang="0">
                  <a:pos x="19" y="35"/>
                </a:cxn>
                <a:cxn ang="0">
                  <a:pos x="19" y="33"/>
                </a:cxn>
                <a:cxn ang="0">
                  <a:pos x="21" y="34"/>
                </a:cxn>
                <a:cxn ang="0">
                  <a:pos x="23" y="33"/>
                </a:cxn>
                <a:cxn ang="0">
                  <a:pos x="37" y="43"/>
                </a:cxn>
                <a:cxn ang="0">
                  <a:pos x="39" y="43"/>
                </a:cxn>
                <a:cxn ang="0">
                  <a:pos x="39" y="44"/>
                </a:cxn>
                <a:cxn ang="0">
                  <a:pos x="59" y="52"/>
                </a:cxn>
                <a:cxn ang="0">
                  <a:pos x="61" y="53"/>
                </a:cxn>
                <a:cxn ang="0">
                  <a:pos x="64" y="52"/>
                </a:cxn>
                <a:cxn ang="0">
                  <a:pos x="64" y="51"/>
                </a:cxn>
                <a:cxn ang="0">
                  <a:pos x="65" y="50"/>
                </a:cxn>
              </a:cxnLst>
              <a:rect l="0" t="0" r="r" b="b"/>
              <a:pathLst>
                <a:path w="65" h="53">
                  <a:moveTo>
                    <a:pt x="65" y="50"/>
                  </a:moveTo>
                  <a:cubicBezTo>
                    <a:pt x="65" y="50"/>
                    <a:pt x="65" y="50"/>
                    <a:pt x="65" y="50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45" y="28"/>
                    <a:pt x="46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9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1"/>
                    <a:pt x="16" y="4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3"/>
                    <a:pt x="62" y="53"/>
                    <a:pt x="62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0" name="Freeform 854">
              <a:extLst>
                <a:ext uri="{FF2B5EF4-FFF2-40B4-BE49-F238E27FC236}">
                  <a16:creationId xmlns:a16="http://schemas.microsoft.com/office/drawing/2014/main" id="{C0D40E97-25E6-7D7C-C288-CAC9CD12D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66" y="5053476"/>
              <a:ext cx="28031" cy="31329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6" y="8"/>
                </a:cxn>
                <a:cxn ang="0">
                  <a:pos x="7" y="8"/>
                </a:cxn>
              </a:cxnLst>
              <a:rect l="0" t="0" r="r" b="b"/>
              <a:pathLst>
                <a:path w="7" h="8"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1" name="Freeform 855">
              <a:extLst>
                <a:ext uri="{FF2B5EF4-FFF2-40B4-BE49-F238E27FC236}">
                  <a16:creationId xmlns:a16="http://schemas.microsoft.com/office/drawing/2014/main" id="{A3D91D5D-2728-9DFE-BCD5-120135D20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23" y="5041933"/>
              <a:ext cx="16489" cy="164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2" name="Freeform 856">
              <a:extLst>
                <a:ext uri="{FF2B5EF4-FFF2-40B4-BE49-F238E27FC236}">
                  <a16:creationId xmlns:a16="http://schemas.microsoft.com/office/drawing/2014/main" id="{E37D51B8-2DAE-DFC6-77A3-6C0CAA98E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352" y="5030391"/>
              <a:ext cx="34627" cy="28031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8" y="4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" y="7"/>
                </a:cxn>
                <a:cxn ang="0">
                  <a:pos x="9" y="7"/>
                </a:cxn>
              </a:cxnLst>
              <a:rect l="0" t="0" r="r" b="b"/>
              <a:pathLst>
                <a:path w="9" h="7">
                  <a:moveTo>
                    <a:pt x="9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3" name="Freeform 857">
              <a:extLst>
                <a:ext uri="{FF2B5EF4-FFF2-40B4-BE49-F238E27FC236}">
                  <a16:creationId xmlns:a16="http://schemas.microsoft.com/office/drawing/2014/main" id="{68069D43-8665-0429-6805-D537114FE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2464" y="4552212"/>
              <a:ext cx="11542" cy="65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4" name="Freeform 858">
              <a:extLst>
                <a:ext uri="{FF2B5EF4-FFF2-40B4-BE49-F238E27FC236}">
                  <a16:creationId xmlns:a16="http://schemas.microsoft.com/office/drawing/2014/main" id="{F9B37769-F8B4-43F9-AD25-5C92698D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554" y="2281689"/>
              <a:ext cx="14840" cy="2638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5" name="Freeform 859">
              <a:extLst>
                <a:ext uri="{FF2B5EF4-FFF2-40B4-BE49-F238E27FC236}">
                  <a16:creationId xmlns:a16="http://schemas.microsoft.com/office/drawing/2014/main" id="{0BA914A3-B189-93E3-08F7-7A7F2B22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36" y="2977521"/>
              <a:ext cx="23084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3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6" name="Freeform 860">
              <a:extLst>
                <a:ext uri="{FF2B5EF4-FFF2-40B4-BE49-F238E27FC236}">
                  <a16:creationId xmlns:a16="http://schemas.microsoft.com/office/drawing/2014/main" id="{3DAE4704-B93D-3067-12F1-1C09CD36B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637" y="4984222"/>
              <a:ext cx="6596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7" name="Freeform 861">
              <a:extLst>
                <a:ext uri="{FF2B5EF4-FFF2-40B4-BE49-F238E27FC236}">
                  <a16:creationId xmlns:a16="http://schemas.microsoft.com/office/drawing/2014/main" id="{F8027366-E970-908E-5BC3-A5B18408A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5162" y="3277619"/>
              <a:ext cx="11542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8" name="Freeform 862">
              <a:extLst>
                <a:ext uri="{FF2B5EF4-FFF2-40B4-BE49-F238E27FC236}">
                  <a16:creationId xmlns:a16="http://schemas.microsoft.com/office/drawing/2014/main" id="{B862E660-FA11-5DF6-1D4C-B2A85CF4B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4949" y="2728538"/>
              <a:ext cx="77498" cy="42871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16" y="6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7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5" y="11"/>
                </a:cxn>
                <a:cxn ang="0">
                  <a:pos x="20" y="8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6"/>
                </a:cxn>
              </a:cxnLst>
              <a:rect l="0" t="0" r="r" b="b"/>
              <a:pathLst>
                <a:path w="20" h="11">
                  <a:moveTo>
                    <a:pt x="20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59" name="Freeform 863">
              <a:extLst>
                <a:ext uri="{FF2B5EF4-FFF2-40B4-BE49-F238E27FC236}">
                  <a16:creationId xmlns:a16="http://schemas.microsoft.com/office/drawing/2014/main" id="{0C8BBA32-92B5-D6CC-91B8-F42DB16B1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0905" y="3246290"/>
              <a:ext cx="11542" cy="1978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0" name="Freeform 864">
              <a:extLst>
                <a:ext uri="{FF2B5EF4-FFF2-40B4-BE49-F238E27FC236}">
                  <a16:creationId xmlns:a16="http://schemas.microsoft.com/office/drawing/2014/main" id="{8228675D-B571-429D-3030-BDAA9674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679" y="4095469"/>
              <a:ext cx="3298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1" name="Freeform 865">
              <a:extLst>
                <a:ext uri="{FF2B5EF4-FFF2-40B4-BE49-F238E27FC236}">
                  <a16:creationId xmlns:a16="http://schemas.microsoft.com/office/drawing/2014/main" id="{383A6137-E9A1-7E09-7F6D-DDA728590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918" y="5182089"/>
              <a:ext cx="19787" cy="11542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2" name="Freeform 866">
              <a:extLst>
                <a:ext uri="{FF2B5EF4-FFF2-40B4-BE49-F238E27FC236}">
                  <a16:creationId xmlns:a16="http://schemas.microsoft.com/office/drawing/2014/main" id="{0766279C-BE87-0B3E-014C-2C76AD33F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549" y="3297406"/>
              <a:ext cx="19787" cy="1154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3" name="Freeform 867">
              <a:extLst>
                <a:ext uri="{FF2B5EF4-FFF2-40B4-BE49-F238E27FC236}">
                  <a16:creationId xmlns:a16="http://schemas.microsoft.com/office/drawing/2014/main" id="{A54FC305-182F-F1D9-4BEA-862C68AF8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647" y="3294108"/>
              <a:ext cx="4947" cy="6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4" name="Freeform 868">
              <a:extLst>
                <a:ext uri="{FF2B5EF4-FFF2-40B4-BE49-F238E27FC236}">
                  <a16:creationId xmlns:a16="http://schemas.microsoft.com/office/drawing/2014/main" id="{95DCD3DD-9771-6602-DAFC-E8D76BEF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5868" y="5213418"/>
              <a:ext cx="18138" cy="28031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5" y="7"/>
                </a:cxn>
                <a:cxn ang="0">
                  <a:pos x="5" y="6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1" y="1"/>
                </a:cxn>
              </a:cxnLst>
              <a:rect l="0" t="0" r="r" b="b"/>
              <a:pathLst>
                <a:path w="5" h="7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5" name="Freeform 869">
              <a:extLst>
                <a:ext uri="{FF2B5EF4-FFF2-40B4-BE49-F238E27FC236}">
                  <a16:creationId xmlns:a16="http://schemas.microsoft.com/office/drawing/2014/main" id="{4654C58E-D129-7F0B-6AF0-64D818B31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709" y="3297406"/>
              <a:ext cx="18138" cy="16489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6" name="Freeform 870">
              <a:extLst>
                <a:ext uri="{FF2B5EF4-FFF2-40B4-BE49-F238E27FC236}">
                  <a16:creationId xmlns:a16="http://schemas.microsoft.com/office/drawing/2014/main" id="{9BA5F00F-C6DF-A7AF-7EAC-1ED9A488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9264" y="5252991"/>
              <a:ext cx="42871" cy="2638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1" h="7">
                  <a:moveTo>
                    <a:pt x="10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7" name="Freeform 871">
              <a:extLst>
                <a:ext uri="{FF2B5EF4-FFF2-40B4-BE49-F238E27FC236}">
                  <a16:creationId xmlns:a16="http://schemas.microsoft.com/office/drawing/2014/main" id="{3DF7778D-262F-CD91-A13C-98128DD4C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516" y="3157250"/>
              <a:ext cx="23084" cy="2803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8" name="Freeform 872">
              <a:extLst>
                <a:ext uri="{FF2B5EF4-FFF2-40B4-BE49-F238E27FC236}">
                  <a16:creationId xmlns:a16="http://schemas.microsoft.com/office/drawing/2014/main" id="{A030BAF7-E27B-D9D7-1688-0B1353ECB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047" y="3277619"/>
              <a:ext cx="16489" cy="16489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3" y="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69" name="Freeform 873">
              <a:extLst>
                <a:ext uri="{FF2B5EF4-FFF2-40B4-BE49-F238E27FC236}">
                  <a16:creationId xmlns:a16="http://schemas.microsoft.com/office/drawing/2014/main" id="{678274B6-EA97-A689-AACA-39C0E5C06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260" y="5384903"/>
              <a:ext cx="11542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0" name="Freeform 874">
              <a:extLst>
                <a:ext uri="{FF2B5EF4-FFF2-40B4-BE49-F238E27FC236}">
                  <a16:creationId xmlns:a16="http://schemas.microsoft.com/office/drawing/2014/main" id="{CFC69E6C-4EB7-B9EF-D71C-B0DB18FD1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6336" y="3294108"/>
              <a:ext cx="14840" cy="19787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1" name="Freeform 875">
              <a:extLst>
                <a:ext uri="{FF2B5EF4-FFF2-40B4-BE49-F238E27FC236}">
                  <a16:creationId xmlns:a16="http://schemas.microsoft.com/office/drawing/2014/main" id="{A7EB8E94-DD73-0A68-080D-DC57062A2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048" y="4486257"/>
              <a:ext cx="80796" cy="23084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9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7" y="5"/>
                </a:cxn>
                <a:cxn ang="0">
                  <a:pos x="12" y="3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20" y="4"/>
                </a:cxn>
                <a:cxn ang="0">
                  <a:pos x="21" y="3"/>
                </a:cxn>
                <a:cxn ang="0">
                  <a:pos x="21" y="2"/>
                </a:cxn>
                <a:cxn ang="0">
                  <a:pos x="20" y="2"/>
                </a:cxn>
              </a:cxnLst>
              <a:rect l="0" t="0" r="r" b="b"/>
              <a:pathLst>
                <a:path w="21" h="6"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7" y="5"/>
                    <a:pt x="7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2" name="Freeform 876">
              <a:extLst>
                <a:ext uri="{FF2B5EF4-FFF2-40B4-BE49-F238E27FC236}">
                  <a16:creationId xmlns:a16="http://schemas.microsoft.com/office/drawing/2014/main" id="{1058B310-AB1B-F434-329D-43C6484E9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532" y="2557054"/>
              <a:ext cx="285258" cy="194569"/>
            </a:xfrm>
            <a:custGeom>
              <a:avLst/>
              <a:gdLst/>
              <a:ahLst/>
              <a:cxnLst>
                <a:cxn ang="0">
                  <a:pos x="61" y="34"/>
                </a:cxn>
                <a:cxn ang="0">
                  <a:pos x="64" y="36"/>
                </a:cxn>
                <a:cxn ang="0">
                  <a:pos x="68" y="30"/>
                </a:cxn>
                <a:cxn ang="0">
                  <a:pos x="71" y="26"/>
                </a:cxn>
                <a:cxn ang="0">
                  <a:pos x="73" y="21"/>
                </a:cxn>
                <a:cxn ang="0">
                  <a:pos x="72" y="18"/>
                </a:cxn>
                <a:cxn ang="0">
                  <a:pos x="65" y="13"/>
                </a:cxn>
                <a:cxn ang="0">
                  <a:pos x="65" y="7"/>
                </a:cxn>
                <a:cxn ang="0">
                  <a:pos x="65" y="2"/>
                </a:cxn>
                <a:cxn ang="0">
                  <a:pos x="60" y="6"/>
                </a:cxn>
                <a:cxn ang="0">
                  <a:pos x="55" y="0"/>
                </a:cxn>
                <a:cxn ang="0">
                  <a:pos x="53" y="6"/>
                </a:cxn>
                <a:cxn ang="0">
                  <a:pos x="46" y="9"/>
                </a:cxn>
                <a:cxn ang="0">
                  <a:pos x="41" y="6"/>
                </a:cxn>
                <a:cxn ang="0">
                  <a:pos x="39" y="6"/>
                </a:cxn>
                <a:cxn ang="0">
                  <a:pos x="38" y="6"/>
                </a:cxn>
                <a:cxn ang="0">
                  <a:pos x="34" y="13"/>
                </a:cxn>
                <a:cxn ang="0">
                  <a:pos x="28" y="7"/>
                </a:cxn>
                <a:cxn ang="0">
                  <a:pos x="25" y="14"/>
                </a:cxn>
                <a:cxn ang="0">
                  <a:pos x="25" y="14"/>
                </a:cxn>
                <a:cxn ang="0">
                  <a:pos x="22" y="15"/>
                </a:cxn>
                <a:cxn ang="0">
                  <a:pos x="22" y="13"/>
                </a:cxn>
                <a:cxn ang="0">
                  <a:pos x="22" y="9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13" y="5"/>
                </a:cxn>
                <a:cxn ang="0">
                  <a:pos x="11" y="6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5" y="8"/>
                </a:cxn>
                <a:cxn ang="0">
                  <a:pos x="5" y="11"/>
                </a:cxn>
                <a:cxn ang="0">
                  <a:pos x="7" y="13"/>
                </a:cxn>
                <a:cxn ang="0">
                  <a:pos x="3" y="12"/>
                </a:cxn>
                <a:cxn ang="0">
                  <a:pos x="2" y="14"/>
                </a:cxn>
                <a:cxn ang="0">
                  <a:pos x="0" y="17"/>
                </a:cxn>
                <a:cxn ang="0">
                  <a:pos x="14" y="16"/>
                </a:cxn>
                <a:cxn ang="0">
                  <a:pos x="14" y="23"/>
                </a:cxn>
                <a:cxn ang="0">
                  <a:pos x="18" y="24"/>
                </a:cxn>
                <a:cxn ang="0">
                  <a:pos x="4" y="28"/>
                </a:cxn>
                <a:cxn ang="0">
                  <a:pos x="16" y="33"/>
                </a:cxn>
                <a:cxn ang="0">
                  <a:pos x="17" y="33"/>
                </a:cxn>
                <a:cxn ang="0">
                  <a:pos x="16" y="36"/>
                </a:cxn>
                <a:cxn ang="0">
                  <a:pos x="18" y="35"/>
                </a:cxn>
                <a:cxn ang="0">
                  <a:pos x="12" y="39"/>
                </a:cxn>
                <a:cxn ang="0">
                  <a:pos x="22" y="42"/>
                </a:cxn>
                <a:cxn ang="0">
                  <a:pos x="39" y="50"/>
                </a:cxn>
                <a:cxn ang="0">
                  <a:pos x="54" y="41"/>
                </a:cxn>
              </a:cxnLst>
              <a:rect l="0" t="0" r="r" b="b"/>
              <a:pathLst>
                <a:path w="73" h="50">
                  <a:moveTo>
                    <a:pt x="54" y="41"/>
                  </a:moveTo>
                  <a:cubicBezTo>
                    <a:pt x="54" y="41"/>
                    <a:pt x="55" y="41"/>
                    <a:pt x="55" y="41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7"/>
                    <a:pt x="65" y="7"/>
                  </a:cubicBezTo>
                  <a:cubicBezTo>
                    <a:pt x="65" y="7"/>
                    <a:pt x="63" y="8"/>
                    <a:pt x="63" y="8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7" y="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6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4" y="16"/>
                    <a:pt x="14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8" y="22"/>
                    <a:pt x="18" y="22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5" y="28"/>
                    <a:pt x="13" y="28"/>
                    <a:pt x="13" y="28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22" y="42"/>
                    <a:pt x="22" y="42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49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54" y="4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3" name="Freeform 877">
              <a:extLst>
                <a:ext uri="{FF2B5EF4-FFF2-40B4-BE49-F238E27FC236}">
                  <a16:creationId xmlns:a16="http://schemas.microsoft.com/office/drawing/2014/main" id="{96281C81-A0D8-66F0-0285-2F6C2AF46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321" y="3978398"/>
              <a:ext cx="540836" cy="460041"/>
            </a:xfrm>
            <a:custGeom>
              <a:avLst/>
              <a:gdLst/>
              <a:ahLst/>
              <a:cxnLst>
                <a:cxn ang="0">
                  <a:pos x="135" y="70"/>
                </a:cxn>
                <a:cxn ang="0">
                  <a:pos x="135" y="70"/>
                </a:cxn>
                <a:cxn ang="0">
                  <a:pos x="135" y="70"/>
                </a:cxn>
                <a:cxn ang="0">
                  <a:pos x="114" y="68"/>
                </a:cxn>
                <a:cxn ang="0">
                  <a:pos x="108" y="56"/>
                </a:cxn>
                <a:cxn ang="0">
                  <a:pos x="106" y="55"/>
                </a:cxn>
                <a:cxn ang="0">
                  <a:pos x="102" y="48"/>
                </a:cxn>
                <a:cxn ang="0">
                  <a:pos x="101" y="41"/>
                </a:cxn>
                <a:cxn ang="0">
                  <a:pos x="97" y="38"/>
                </a:cxn>
                <a:cxn ang="0">
                  <a:pos x="93" y="33"/>
                </a:cxn>
                <a:cxn ang="0">
                  <a:pos x="90" y="28"/>
                </a:cxn>
                <a:cxn ang="0">
                  <a:pos x="90" y="28"/>
                </a:cxn>
                <a:cxn ang="0">
                  <a:pos x="90" y="28"/>
                </a:cxn>
                <a:cxn ang="0">
                  <a:pos x="86" y="28"/>
                </a:cxn>
                <a:cxn ang="0">
                  <a:pos x="79" y="23"/>
                </a:cxn>
                <a:cxn ang="0">
                  <a:pos x="78" y="23"/>
                </a:cxn>
                <a:cxn ang="0">
                  <a:pos x="72" y="26"/>
                </a:cxn>
                <a:cxn ang="0">
                  <a:pos x="67" y="23"/>
                </a:cxn>
                <a:cxn ang="0">
                  <a:pos x="59" y="14"/>
                </a:cxn>
                <a:cxn ang="0">
                  <a:pos x="56" y="13"/>
                </a:cxn>
                <a:cxn ang="0">
                  <a:pos x="47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7" y="2"/>
                </a:cxn>
                <a:cxn ang="0">
                  <a:pos x="15" y="5"/>
                </a:cxn>
                <a:cxn ang="0">
                  <a:pos x="22" y="13"/>
                </a:cxn>
                <a:cxn ang="0">
                  <a:pos x="18" y="17"/>
                </a:cxn>
                <a:cxn ang="0">
                  <a:pos x="13" y="18"/>
                </a:cxn>
                <a:cxn ang="0">
                  <a:pos x="3" y="22"/>
                </a:cxn>
                <a:cxn ang="0">
                  <a:pos x="3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1" y="31"/>
                </a:cxn>
                <a:cxn ang="0">
                  <a:pos x="4" y="32"/>
                </a:cxn>
                <a:cxn ang="0">
                  <a:pos x="18" y="59"/>
                </a:cxn>
                <a:cxn ang="0">
                  <a:pos x="21" y="59"/>
                </a:cxn>
                <a:cxn ang="0">
                  <a:pos x="29" y="72"/>
                </a:cxn>
                <a:cxn ang="0">
                  <a:pos x="31" y="84"/>
                </a:cxn>
                <a:cxn ang="0">
                  <a:pos x="37" y="89"/>
                </a:cxn>
                <a:cxn ang="0">
                  <a:pos x="43" y="98"/>
                </a:cxn>
                <a:cxn ang="0">
                  <a:pos x="50" y="106"/>
                </a:cxn>
                <a:cxn ang="0">
                  <a:pos x="52" y="114"/>
                </a:cxn>
                <a:cxn ang="0">
                  <a:pos x="53" y="114"/>
                </a:cxn>
                <a:cxn ang="0">
                  <a:pos x="53" y="114"/>
                </a:cxn>
                <a:cxn ang="0">
                  <a:pos x="58" y="109"/>
                </a:cxn>
                <a:cxn ang="0">
                  <a:pos x="76" y="112"/>
                </a:cxn>
                <a:cxn ang="0">
                  <a:pos x="77" y="118"/>
                </a:cxn>
                <a:cxn ang="0">
                  <a:pos x="94" y="101"/>
                </a:cxn>
                <a:cxn ang="0">
                  <a:pos x="113" y="96"/>
                </a:cxn>
                <a:cxn ang="0">
                  <a:pos x="114" y="96"/>
                </a:cxn>
                <a:cxn ang="0">
                  <a:pos x="133" y="89"/>
                </a:cxn>
                <a:cxn ang="0">
                  <a:pos x="138" y="75"/>
                </a:cxn>
              </a:cxnLst>
              <a:rect l="0" t="0" r="r" b="b"/>
              <a:pathLst>
                <a:path w="139" h="118">
                  <a:moveTo>
                    <a:pt x="138" y="75"/>
                  </a:moveTo>
                  <a:cubicBezTo>
                    <a:pt x="135" y="70"/>
                    <a:pt x="135" y="70"/>
                    <a:pt x="135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8" y="23"/>
                    <a:pt x="78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7" y="111"/>
                    <a:pt x="77" y="11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4" y="95"/>
                    <a:pt x="114" y="95"/>
                  </a:cubicBezTo>
                  <a:cubicBezTo>
                    <a:pt x="114" y="95"/>
                    <a:pt x="114" y="95"/>
                    <a:pt x="114" y="96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3" y="89"/>
                    <a:pt x="133" y="89"/>
                    <a:pt x="134" y="89"/>
                  </a:cubicBezTo>
                  <a:cubicBezTo>
                    <a:pt x="138" y="75"/>
                    <a:pt x="138" y="75"/>
                    <a:pt x="138" y="75"/>
                  </a:cubicBezTo>
                  <a:cubicBezTo>
                    <a:pt x="139" y="75"/>
                    <a:pt x="138" y="75"/>
                    <a:pt x="138" y="75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4" name="Freeform 878">
              <a:extLst>
                <a:ext uri="{FF2B5EF4-FFF2-40B4-BE49-F238E27FC236}">
                  <a16:creationId xmlns:a16="http://schemas.microsoft.com/office/drawing/2014/main" id="{709FE1E0-6578-FBEE-FED0-2571D3614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15" y="4415354"/>
              <a:ext cx="11542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5" name="Freeform 879">
              <a:extLst>
                <a:ext uri="{FF2B5EF4-FFF2-40B4-BE49-F238E27FC236}">
                  <a16:creationId xmlns:a16="http://schemas.microsoft.com/office/drawing/2014/main" id="{FEE7519A-E99E-6639-C843-918DE659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957" y="4412057"/>
              <a:ext cx="1649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6" name="Rectangle 880">
              <a:extLst>
                <a:ext uri="{FF2B5EF4-FFF2-40B4-BE49-F238E27FC236}">
                  <a16:creationId xmlns:a16="http://schemas.microsoft.com/office/drawing/2014/main" id="{0E41599B-77D2-18C6-7064-4FFA61B1E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1957" y="441535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7" name="Rectangle 881">
              <a:extLst>
                <a:ext uri="{FF2B5EF4-FFF2-40B4-BE49-F238E27FC236}">
                  <a16:creationId xmlns:a16="http://schemas.microsoft.com/office/drawing/2014/main" id="{823DCF38-AD15-3946-A71F-0BB38C81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134" y="4423599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8" name="Rectangle 882">
              <a:extLst>
                <a:ext uri="{FF2B5EF4-FFF2-40B4-BE49-F238E27FC236}">
                  <a16:creationId xmlns:a16="http://schemas.microsoft.com/office/drawing/2014/main" id="{78FC5D18-36BE-1444-418E-E8F1697D3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1957" y="441535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79" name="Freeform 883">
              <a:extLst>
                <a:ext uri="{FF2B5EF4-FFF2-40B4-BE49-F238E27FC236}">
                  <a16:creationId xmlns:a16="http://schemas.microsoft.com/office/drawing/2014/main" id="{37CE8066-0F4D-31D7-723B-36C3CF0C3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8134" y="4349399"/>
              <a:ext cx="263823" cy="171485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8" y="17"/>
                </a:cxn>
                <a:cxn ang="0">
                  <a:pos x="68" y="17"/>
                </a:cxn>
                <a:cxn ang="0">
                  <a:pos x="68" y="17"/>
                </a:cxn>
                <a:cxn ang="0">
                  <a:pos x="68" y="17"/>
                </a:cxn>
                <a:cxn ang="0">
                  <a:pos x="68" y="16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2" y="0"/>
                </a:cxn>
                <a:cxn ang="0">
                  <a:pos x="61" y="1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0"/>
                </a:cxn>
                <a:cxn ang="0">
                  <a:pos x="25" y="23"/>
                </a:cxn>
                <a:cxn ang="0">
                  <a:pos x="25" y="17"/>
                </a:cxn>
                <a:cxn ang="0">
                  <a:pos x="24" y="17"/>
                </a:cxn>
                <a:cxn ang="0">
                  <a:pos x="13" y="12"/>
                </a:cxn>
                <a:cxn ang="0">
                  <a:pos x="6" y="14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1" y="22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4" y="40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16" y="43"/>
                </a:cxn>
                <a:cxn ang="0">
                  <a:pos x="21" y="39"/>
                </a:cxn>
                <a:cxn ang="0">
                  <a:pos x="28" y="39"/>
                </a:cxn>
                <a:cxn ang="0">
                  <a:pos x="35" y="36"/>
                </a:cxn>
                <a:cxn ang="0">
                  <a:pos x="41" y="34"/>
                </a:cxn>
                <a:cxn ang="0">
                  <a:pos x="43" y="32"/>
                </a:cxn>
                <a:cxn ang="0">
                  <a:pos x="46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5" y="20"/>
                </a:cxn>
                <a:cxn ang="0">
                  <a:pos x="68" y="17"/>
                </a:cxn>
              </a:cxnLst>
              <a:rect l="0" t="0" r="r" b="b"/>
              <a:pathLst>
                <a:path w="68" h="44">
                  <a:moveTo>
                    <a:pt x="68" y="17"/>
                  </a:move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1" y="1"/>
                    <a:pt x="61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4" y="17"/>
                    <a:pt x="24" y="1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16" y="43"/>
                    <a:pt x="16" y="43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8" y="17"/>
                    <a:pt x="68" y="17"/>
                    <a:pt x="68" y="1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0" name="Freeform 884">
              <a:extLst>
                <a:ext uri="{FF2B5EF4-FFF2-40B4-BE49-F238E27FC236}">
                  <a16:creationId xmlns:a16="http://schemas.microsoft.com/office/drawing/2014/main" id="{BEC7205A-B84C-FE7F-252A-A2CFEF755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403" y="4426897"/>
              <a:ext cx="11542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1" name="Freeform 885">
              <a:extLst>
                <a:ext uri="{FF2B5EF4-FFF2-40B4-BE49-F238E27FC236}">
                  <a16:creationId xmlns:a16="http://schemas.microsoft.com/office/drawing/2014/main" id="{5340A500-2E67-E40B-FC42-0351EA6CF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000" y="4827577"/>
              <a:ext cx="6596" cy="1319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2" name="Freeform 886">
              <a:extLst>
                <a:ext uri="{FF2B5EF4-FFF2-40B4-BE49-F238E27FC236}">
                  <a16:creationId xmlns:a16="http://schemas.microsoft.com/office/drawing/2014/main" id="{99708950-1E39-E2A8-BBEC-42F1B222F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006" y="5147462"/>
              <a:ext cx="11542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3" name="Freeform 887">
              <a:extLst>
                <a:ext uri="{FF2B5EF4-FFF2-40B4-BE49-F238E27FC236}">
                  <a16:creationId xmlns:a16="http://schemas.microsoft.com/office/drawing/2014/main" id="{CD588BA5-57D7-97DB-DEF4-9ED97CD9D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090" y="5163951"/>
              <a:ext cx="8244" cy="6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4" name="Freeform 888">
              <a:extLst>
                <a:ext uri="{FF2B5EF4-FFF2-40B4-BE49-F238E27FC236}">
                  <a16:creationId xmlns:a16="http://schemas.microsoft.com/office/drawing/2014/main" id="{E8A0FBB5-8DA9-14BA-9D31-6F5D04F9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2975" y="5147462"/>
              <a:ext cx="183027" cy="366054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1"/>
                </a:cxn>
                <a:cxn ang="0">
                  <a:pos x="36" y="3"/>
                </a:cxn>
                <a:cxn ang="0">
                  <a:pos x="34" y="8"/>
                </a:cxn>
                <a:cxn ang="0">
                  <a:pos x="33" y="11"/>
                </a:cxn>
                <a:cxn ang="0">
                  <a:pos x="32" y="10"/>
                </a:cxn>
                <a:cxn ang="0">
                  <a:pos x="30" y="11"/>
                </a:cxn>
                <a:cxn ang="0">
                  <a:pos x="31" y="13"/>
                </a:cxn>
                <a:cxn ang="0">
                  <a:pos x="30" y="14"/>
                </a:cxn>
                <a:cxn ang="0">
                  <a:pos x="29" y="16"/>
                </a:cxn>
                <a:cxn ang="0">
                  <a:pos x="29" y="17"/>
                </a:cxn>
                <a:cxn ang="0">
                  <a:pos x="28" y="18"/>
                </a:cxn>
                <a:cxn ang="0">
                  <a:pos x="28" y="17"/>
                </a:cxn>
                <a:cxn ang="0">
                  <a:pos x="26" y="18"/>
                </a:cxn>
                <a:cxn ang="0">
                  <a:pos x="25" y="21"/>
                </a:cxn>
                <a:cxn ang="0">
                  <a:pos x="25" y="23"/>
                </a:cxn>
                <a:cxn ang="0">
                  <a:pos x="24" y="21"/>
                </a:cxn>
                <a:cxn ang="0">
                  <a:pos x="24" y="21"/>
                </a:cxn>
                <a:cxn ang="0">
                  <a:pos x="21" y="24"/>
                </a:cxn>
                <a:cxn ang="0">
                  <a:pos x="21" y="27"/>
                </a:cxn>
                <a:cxn ang="0">
                  <a:pos x="19" y="25"/>
                </a:cxn>
                <a:cxn ang="0">
                  <a:pos x="14" y="27"/>
                </a:cxn>
                <a:cxn ang="0">
                  <a:pos x="13" y="26"/>
                </a:cxn>
                <a:cxn ang="0">
                  <a:pos x="8" y="28"/>
                </a:cxn>
                <a:cxn ang="0">
                  <a:pos x="8" y="30"/>
                </a:cxn>
                <a:cxn ang="0">
                  <a:pos x="4" y="37"/>
                </a:cxn>
                <a:cxn ang="0">
                  <a:pos x="0" y="67"/>
                </a:cxn>
                <a:cxn ang="0">
                  <a:pos x="3" y="79"/>
                </a:cxn>
                <a:cxn ang="0">
                  <a:pos x="6" y="89"/>
                </a:cxn>
                <a:cxn ang="0">
                  <a:pos x="13" y="94"/>
                </a:cxn>
                <a:cxn ang="0">
                  <a:pos x="19" y="91"/>
                </a:cxn>
                <a:cxn ang="0">
                  <a:pos x="24" y="90"/>
                </a:cxn>
                <a:cxn ang="0">
                  <a:pos x="40" y="45"/>
                </a:cxn>
                <a:cxn ang="0">
                  <a:pos x="43" y="31"/>
                </a:cxn>
                <a:cxn ang="0">
                  <a:pos x="44" y="23"/>
                </a:cxn>
                <a:cxn ang="0">
                  <a:pos x="45" y="26"/>
                </a:cxn>
                <a:cxn ang="0">
                  <a:pos x="46" y="26"/>
                </a:cxn>
                <a:cxn ang="0">
                  <a:pos x="43" y="7"/>
                </a:cxn>
              </a:cxnLst>
              <a:rect l="0" t="0" r="r" b="b"/>
              <a:pathLst>
                <a:path w="47" h="94">
                  <a:moveTo>
                    <a:pt x="39" y="1"/>
                  </a:move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0"/>
                    <a:pt x="32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4"/>
                    <a:pt x="21" y="24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0"/>
                    <a:pt x="24" y="90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3" y="7"/>
                    <a:pt x="43" y="7"/>
                    <a:pt x="43" y="7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5" name="Freeform 889">
              <a:extLst>
                <a:ext uri="{FF2B5EF4-FFF2-40B4-BE49-F238E27FC236}">
                  <a16:creationId xmlns:a16="http://schemas.microsoft.com/office/drawing/2014/main" id="{F4A1D0A5-E0E2-76E2-9CF8-C7A193A2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4784706"/>
              <a:ext cx="51116" cy="3132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3" y="0"/>
                </a:cxn>
              </a:cxnLst>
              <a:rect l="0" t="0" r="r" b="b"/>
              <a:pathLst>
                <a:path w="13" h="8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6" name="Freeform 890">
              <a:extLst>
                <a:ext uri="{FF2B5EF4-FFF2-40B4-BE49-F238E27FC236}">
                  <a16:creationId xmlns:a16="http://schemas.microsoft.com/office/drawing/2014/main" id="{A4FC94EC-306A-CDA6-5A83-EEA38932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498" y="478470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7" name="Freeform 891">
              <a:extLst>
                <a:ext uri="{FF2B5EF4-FFF2-40B4-BE49-F238E27FC236}">
                  <a16:creationId xmlns:a16="http://schemas.microsoft.com/office/drawing/2014/main" id="{C32BAB80-9521-E720-E9B0-71018DEF2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253" y="4812737"/>
              <a:ext cx="8244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8" name="Freeform 892">
              <a:extLst>
                <a:ext uri="{FF2B5EF4-FFF2-40B4-BE49-F238E27FC236}">
                  <a16:creationId xmlns:a16="http://schemas.microsoft.com/office/drawing/2014/main" id="{5086B207-AE5A-A418-4F6E-98932EEE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921" y="5127676"/>
              <a:ext cx="6596" cy="1978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1" y="5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89" name="Freeform 893">
              <a:extLst>
                <a:ext uri="{FF2B5EF4-FFF2-40B4-BE49-F238E27FC236}">
                  <a16:creationId xmlns:a16="http://schemas.microsoft.com/office/drawing/2014/main" id="{1EC7B055-CA26-A4AD-36C7-8C132C79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5561" y="4644550"/>
              <a:ext cx="6596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0" name="Freeform 894">
              <a:extLst>
                <a:ext uri="{FF2B5EF4-FFF2-40B4-BE49-F238E27FC236}">
                  <a16:creationId xmlns:a16="http://schemas.microsoft.com/office/drawing/2014/main" id="{480E4F37-2A16-6B18-6B95-89E78E85B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692" y="4400514"/>
              <a:ext cx="11542" cy="1154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1" name="Freeform 895">
              <a:extLst>
                <a:ext uri="{FF2B5EF4-FFF2-40B4-BE49-F238E27FC236}">
                  <a16:creationId xmlns:a16="http://schemas.microsoft.com/office/drawing/2014/main" id="{7412DBF1-8B8B-E394-1351-14A241FE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626413"/>
              <a:ext cx="3298" cy="32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2" name="Freeform 896">
              <a:extLst>
                <a:ext uri="{FF2B5EF4-FFF2-40B4-BE49-F238E27FC236}">
                  <a16:creationId xmlns:a16="http://schemas.microsoft.com/office/drawing/2014/main" id="{6662AADA-AADD-D616-CE6F-5CCE1BC10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387" y="446976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3" name="Freeform 897">
              <a:extLst>
                <a:ext uri="{FF2B5EF4-FFF2-40B4-BE49-F238E27FC236}">
                  <a16:creationId xmlns:a16="http://schemas.microsoft.com/office/drawing/2014/main" id="{2901A47C-B014-B1AB-E70F-5AACE42A4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9" y="4558808"/>
              <a:ext cx="4947" cy="1648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lnTo>
                    <a:pt x="0" y="1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4" name="Freeform 898">
              <a:extLst>
                <a:ext uri="{FF2B5EF4-FFF2-40B4-BE49-F238E27FC236}">
                  <a16:creationId xmlns:a16="http://schemas.microsoft.com/office/drawing/2014/main" id="{49D981FC-D5E5-18F3-39FB-41FABC9C2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743" y="4552212"/>
              <a:ext cx="16489" cy="31329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3" y="7"/>
                </a:cxn>
                <a:cxn ang="0">
                  <a:pos x="0" y="0"/>
                </a:cxn>
                <a:cxn ang="0">
                  <a:pos x="3" y="7"/>
                </a:cxn>
                <a:cxn ang="0">
                  <a:pos x="10" y="19"/>
                </a:cxn>
              </a:cxnLst>
              <a:rect l="0" t="0" r="r" b="b"/>
              <a:pathLst>
                <a:path w="10" h="19">
                  <a:moveTo>
                    <a:pt x="10" y="19"/>
                  </a:moveTo>
                  <a:lnTo>
                    <a:pt x="3" y="7"/>
                  </a:lnTo>
                  <a:lnTo>
                    <a:pt x="0" y="0"/>
                  </a:lnTo>
                  <a:lnTo>
                    <a:pt x="3" y="7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5" name="Freeform 899">
              <a:extLst>
                <a:ext uri="{FF2B5EF4-FFF2-40B4-BE49-F238E27FC236}">
                  <a16:creationId xmlns:a16="http://schemas.microsoft.com/office/drawing/2014/main" id="{54FDD748-CD74-29F2-9CF6-4FCD7D658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672" y="4364239"/>
              <a:ext cx="8244" cy="8244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6" name="Rectangle 900">
              <a:extLst>
                <a:ext uri="{FF2B5EF4-FFF2-40B4-BE49-F238E27FC236}">
                  <a16:creationId xmlns:a16="http://schemas.microsoft.com/office/drawing/2014/main" id="{21A75616-5BBE-063D-B94D-F06CA4A61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232" y="445822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7" name="Freeform 901">
              <a:extLst>
                <a:ext uri="{FF2B5EF4-FFF2-40B4-BE49-F238E27FC236}">
                  <a16:creationId xmlns:a16="http://schemas.microsoft.com/office/drawing/2014/main" id="{FA5F59AC-3CE9-BC94-E89A-5C4B0FF6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129" y="4430194"/>
              <a:ext cx="8244" cy="494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8" name="Freeform 902">
              <a:extLst>
                <a:ext uri="{FF2B5EF4-FFF2-40B4-BE49-F238E27FC236}">
                  <a16:creationId xmlns:a16="http://schemas.microsoft.com/office/drawing/2014/main" id="{B85FC8B8-E291-CBFB-88CA-F238D3694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534" y="4364239"/>
              <a:ext cx="26382" cy="65956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6" y="11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1"/>
                </a:cxn>
              </a:cxnLst>
              <a:rect l="0" t="0" r="r" b="b"/>
              <a:pathLst>
                <a:path w="7" h="1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899" name="Freeform 903">
              <a:extLst>
                <a:ext uri="{FF2B5EF4-FFF2-40B4-BE49-F238E27FC236}">
                  <a16:creationId xmlns:a16="http://schemas.microsoft.com/office/drawing/2014/main" id="{D7D9E83B-14A0-443B-8CFD-A3F9C848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626413"/>
              <a:ext cx="3298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0" name="Freeform 904">
              <a:extLst>
                <a:ext uri="{FF2B5EF4-FFF2-40B4-BE49-F238E27FC236}">
                  <a16:creationId xmlns:a16="http://schemas.microsoft.com/office/drawing/2014/main" id="{D8F2E850-428E-0728-0A66-08128C6BF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587" y="4430194"/>
              <a:ext cx="156645" cy="79147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28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5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1" y="1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3" y="20"/>
                </a:cxn>
                <a:cxn ang="0">
                  <a:pos x="15" y="19"/>
                </a:cxn>
                <a:cxn ang="0">
                  <a:pos x="16" y="18"/>
                </a:cxn>
                <a:cxn ang="0">
                  <a:pos x="17" y="15"/>
                </a:cxn>
                <a:cxn ang="0">
                  <a:pos x="17" y="15"/>
                </a:cxn>
                <a:cxn ang="0">
                  <a:pos x="19" y="15"/>
                </a:cxn>
                <a:cxn ang="0">
                  <a:pos x="20" y="13"/>
                </a:cxn>
                <a:cxn ang="0">
                  <a:pos x="21" y="13"/>
                </a:cxn>
                <a:cxn ang="0">
                  <a:pos x="21" y="13"/>
                </a:cxn>
                <a:cxn ang="0">
                  <a:pos x="23" y="14"/>
                </a:cxn>
                <a:cxn ang="0">
                  <a:pos x="27" y="11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30" y="8"/>
                </a:cxn>
                <a:cxn ang="0">
                  <a:pos x="33" y="9"/>
                </a:cxn>
                <a:cxn ang="0">
                  <a:pos x="39" y="7"/>
                </a:cxn>
                <a:cxn ang="0">
                  <a:pos x="39" y="7"/>
                </a:cxn>
                <a:cxn ang="0">
                  <a:pos x="40" y="7"/>
                </a:cxn>
                <a:cxn ang="0">
                  <a:pos x="34" y="2"/>
                </a:cxn>
              </a:cxnLst>
              <a:rect l="0" t="0" r="r" b="b"/>
              <a:pathLst>
                <a:path w="40" h="20">
                  <a:moveTo>
                    <a:pt x="34" y="2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lnTo>
                    <a:pt x="34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1" name="Rectangle 905">
              <a:extLst>
                <a:ext uri="{FF2B5EF4-FFF2-40B4-BE49-F238E27FC236}">
                  <a16:creationId xmlns:a16="http://schemas.microsoft.com/office/drawing/2014/main" id="{A8E53010-A2EB-E82A-7E3E-8E04D345B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232" y="445822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2" name="Freeform 906">
              <a:extLst>
                <a:ext uri="{FF2B5EF4-FFF2-40B4-BE49-F238E27FC236}">
                  <a16:creationId xmlns:a16="http://schemas.microsoft.com/office/drawing/2014/main" id="{09D3B22A-4E14-F063-0725-79250BEB6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800" y="4473066"/>
              <a:ext cx="59360" cy="31329"/>
            </a:xfrm>
            <a:custGeom>
              <a:avLst/>
              <a:gdLst/>
              <a:ahLst/>
              <a:cxnLst>
                <a:cxn ang="0">
                  <a:pos x="15" y="3"/>
                </a:cxn>
                <a:cxn ang="0">
                  <a:pos x="14" y="3"/>
                </a:cxn>
                <a:cxn ang="0">
                  <a:pos x="10" y="3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9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3"/>
                </a:cxn>
              </a:cxnLst>
              <a:rect l="0" t="0" r="r" b="b"/>
              <a:pathLst>
                <a:path w="15" h="8">
                  <a:moveTo>
                    <a:pt x="15" y="3"/>
                  </a:moveTo>
                  <a:cubicBezTo>
                    <a:pt x="15" y="3"/>
                    <a:pt x="14" y="3"/>
                    <a:pt x="1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3" name="Freeform 907">
              <a:extLst>
                <a:ext uri="{FF2B5EF4-FFF2-40B4-BE49-F238E27FC236}">
                  <a16:creationId xmlns:a16="http://schemas.microsoft.com/office/drawing/2014/main" id="{191BBD44-B8D1-C323-8275-D5922147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232" y="445822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4" name="Freeform 908">
              <a:extLst>
                <a:ext uri="{FF2B5EF4-FFF2-40B4-BE49-F238E27FC236}">
                  <a16:creationId xmlns:a16="http://schemas.microsoft.com/office/drawing/2014/main" id="{7E2B2F10-64D6-3D9D-1D40-1CCE008A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9" y="4558808"/>
              <a:ext cx="85742" cy="70902"/>
            </a:xfrm>
            <a:custGeom>
              <a:avLst/>
              <a:gdLst/>
              <a:ahLst/>
              <a:cxnLst>
                <a:cxn ang="0">
                  <a:pos x="18" y="6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2" y="2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9" y="11"/>
                </a:cxn>
                <a:cxn ang="0">
                  <a:pos x="14" y="13"/>
                </a:cxn>
                <a:cxn ang="0">
                  <a:pos x="14" y="17"/>
                </a:cxn>
                <a:cxn ang="0">
                  <a:pos x="15" y="17"/>
                </a:cxn>
                <a:cxn ang="0">
                  <a:pos x="17" y="18"/>
                </a:cxn>
                <a:cxn ang="0">
                  <a:pos x="17" y="18"/>
                </a:cxn>
                <a:cxn ang="0">
                  <a:pos x="17" y="18"/>
                </a:cxn>
                <a:cxn ang="0">
                  <a:pos x="17" y="18"/>
                </a:cxn>
                <a:cxn ang="0">
                  <a:pos x="18" y="17"/>
                </a:cxn>
                <a:cxn ang="0">
                  <a:pos x="19" y="18"/>
                </a:cxn>
                <a:cxn ang="0">
                  <a:pos x="19" y="18"/>
                </a:cxn>
                <a:cxn ang="0">
                  <a:pos x="19" y="18"/>
                </a:cxn>
                <a:cxn ang="0">
                  <a:pos x="21" y="13"/>
                </a:cxn>
                <a:cxn ang="0">
                  <a:pos x="20" y="13"/>
                </a:cxn>
                <a:cxn ang="0">
                  <a:pos x="19" y="13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21" y="9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18" y="6"/>
                </a:cxn>
              </a:cxnLst>
              <a:rect l="0" t="0" r="r" b="b"/>
              <a:pathLst>
                <a:path w="22" h="18">
                  <a:moveTo>
                    <a:pt x="18" y="6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5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5" name="Freeform 909">
              <a:extLst>
                <a:ext uri="{FF2B5EF4-FFF2-40B4-BE49-F238E27FC236}">
                  <a16:creationId xmlns:a16="http://schemas.microsoft.com/office/drawing/2014/main" id="{196397B0-1A0C-01A0-B0AF-F1194D3B3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0458" y="4458226"/>
              <a:ext cx="113774" cy="10882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2" y="2"/>
                </a:cxn>
                <a:cxn ang="0">
                  <a:pos x="19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6" y="4"/>
                </a:cxn>
                <a:cxn ang="0">
                  <a:pos x="12" y="7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9" y="6"/>
                </a:cxn>
                <a:cxn ang="0">
                  <a:pos x="8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5" y="11"/>
                </a:cxn>
                <a:cxn ang="0">
                  <a:pos x="4" y="12"/>
                </a:cxn>
                <a:cxn ang="0">
                  <a:pos x="2" y="13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0" y="26"/>
                </a:cxn>
                <a:cxn ang="0">
                  <a:pos x="21" y="27"/>
                </a:cxn>
                <a:cxn ang="0">
                  <a:pos x="23" y="28"/>
                </a:cxn>
                <a:cxn ang="0">
                  <a:pos x="24" y="27"/>
                </a:cxn>
                <a:cxn ang="0">
                  <a:pos x="26" y="27"/>
                </a:cxn>
                <a:cxn ang="0">
                  <a:pos x="26" y="27"/>
                </a:cxn>
                <a:cxn ang="0">
                  <a:pos x="26" y="27"/>
                </a:cxn>
                <a:cxn ang="0">
                  <a:pos x="25" y="24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13" y="24"/>
                </a:cxn>
                <a:cxn ang="0">
                  <a:pos x="12" y="19"/>
                </a:cxn>
                <a:cxn ang="0">
                  <a:pos x="13" y="19"/>
                </a:cxn>
                <a:cxn ang="0">
                  <a:pos x="17" y="22"/>
                </a:cxn>
                <a:cxn ang="0">
                  <a:pos x="18" y="26"/>
                </a:cxn>
                <a:cxn ang="0">
                  <a:pos x="13" y="24"/>
                </a:cxn>
              </a:cxnLst>
              <a:rect l="0" t="0" r="r" b="b"/>
              <a:pathLst>
                <a:path w="29" h="28">
                  <a:moveTo>
                    <a:pt x="29" y="0"/>
                  </a:moveTo>
                  <a:cubicBezTo>
                    <a:pt x="29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  <a:moveTo>
                    <a:pt x="13" y="24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6"/>
                    <a:pt x="18" y="26"/>
                    <a:pt x="18" y="26"/>
                  </a:cubicBezTo>
                  <a:lnTo>
                    <a:pt x="13" y="2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6" name="Rectangle 910">
              <a:extLst>
                <a:ext uri="{FF2B5EF4-FFF2-40B4-BE49-F238E27FC236}">
                  <a16:creationId xmlns:a16="http://schemas.microsoft.com/office/drawing/2014/main" id="{C40D8C5B-A593-A53E-D521-867CFE62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471" y="4852311"/>
              <a:ext cx="1649" cy="3298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7" name="Freeform 911">
              <a:extLst>
                <a:ext uri="{FF2B5EF4-FFF2-40B4-BE49-F238E27FC236}">
                  <a16:creationId xmlns:a16="http://schemas.microsoft.com/office/drawing/2014/main" id="{D1A3C572-2C87-C526-CD11-0EEF9C800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876" y="4835822"/>
              <a:ext cx="19787" cy="3462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5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8" name="Freeform 912">
              <a:extLst>
                <a:ext uri="{FF2B5EF4-FFF2-40B4-BE49-F238E27FC236}">
                  <a16:creationId xmlns:a16="http://schemas.microsoft.com/office/drawing/2014/main" id="{0BD0188B-0339-0F94-03CE-EED8DF9F3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174" y="484736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09" name="Freeform 913">
              <a:extLst>
                <a:ext uri="{FF2B5EF4-FFF2-40B4-BE49-F238E27FC236}">
                  <a16:creationId xmlns:a16="http://schemas.microsoft.com/office/drawing/2014/main" id="{D65E03AE-7945-4CEA-D919-7A6F66057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663" y="4844066"/>
              <a:ext cx="6596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0" name="Freeform 914">
              <a:extLst>
                <a:ext uri="{FF2B5EF4-FFF2-40B4-BE49-F238E27FC236}">
                  <a16:creationId xmlns:a16="http://schemas.microsoft.com/office/drawing/2014/main" id="{849AA2DF-AED6-495B-5E2F-0302B83F5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258" y="4852311"/>
              <a:ext cx="11542" cy="1154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1" name="Freeform 915">
              <a:extLst>
                <a:ext uri="{FF2B5EF4-FFF2-40B4-BE49-F238E27FC236}">
                  <a16:creationId xmlns:a16="http://schemas.microsoft.com/office/drawing/2014/main" id="{489F0EFB-EB68-0957-C634-EC539AFF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150" y="3803616"/>
              <a:ext cx="18138" cy="824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2" name="Freeform 916">
              <a:extLst>
                <a:ext uri="{FF2B5EF4-FFF2-40B4-BE49-F238E27FC236}">
                  <a16:creationId xmlns:a16="http://schemas.microsoft.com/office/drawing/2014/main" id="{26AF72B9-6BBC-532B-3171-DB88ED86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3772287"/>
              <a:ext cx="8244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3" name="Freeform 917">
              <a:extLst>
                <a:ext uri="{FF2B5EF4-FFF2-40B4-BE49-F238E27FC236}">
                  <a16:creationId xmlns:a16="http://schemas.microsoft.com/office/drawing/2014/main" id="{1909B336-5FD3-E19D-EEDD-970D3163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84" y="5724574"/>
              <a:ext cx="42871" cy="49467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1" y="16"/>
                </a:cxn>
                <a:cxn ang="0">
                  <a:pos x="26" y="0"/>
                </a:cxn>
                <a:cxn ang="0">
                  <a:pos x="11" y="16"/>
                </a:cxn>
                <a:cxn ang="0">
                  <a:pos x="0" y="30"/>
                </a:cxn>
              </a:cxnLst>
              <a:rect l="0" t="0" r="r" b="b"/>
              <a:pathLst>
                <a:path w="26" h="30">
                  <a:moveTo>
                    <a:pt x="0" y="30"/>
                  </a:moveTo>
                  <a:lnTo>
                    <a:pt x="11" y="16"/>
                  </a:lnTo>
                  <a:lnTo>
                    <a:pt x="26" y="0"/>
                  </a:lnTo>
                  <a:lnTo>
                    <a:pt x="11" y="1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4" name="Freeform 918">
              <a:extLst>
                <a:ext uri="{FF2B5EF4-FFF2-40B4-BE49-F238E27FC236}">
                  <a16:creationId xmlns:a16="http://schemas.microsoft.com/office/drawing/2014/main" id="{2E066967-D673-AD16-8E9A-1479BF7F2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682" y="564213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5" name="Freeform 919">
              <a:extLst>
                <a:ext uri="{FF2B5EF4-FFF2-40B4-BE49-F238E27FC236}">
                  <a16:creationId xmlns:a16="http://schemas.microsoft.com/office/drawing/2014/main" id="{5C64A685-D7CF-A2E1-310F-867650C9A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651" y="5645428"/>
              <a:ext cx="8244" cy="824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6" name="Freeform 920">
              <a:extLst>
                <a:ext uri="{FF2B5EF4-FFF2-40B4-BE49-F238E27FC236}">
                  <a16:creationId xmlns:a16="http://schemas.microsoft.com/office/drawing/2014/main" id="{EDA25A09-251B-EA1E-58F1-2BCBB9AF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108" y="5755903"/>
              <a:ext cx="1649" cy="181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11"/>
                </a:cxn>
                <a:cxn ang="0">
                  <a:pos x="0" y="2"/>
                </a:cxn>
              </a:cxnLst>
              <a:rect l="0" t="0" r="r" b="b"/>
              <a:pathLst>
                <a:path h="11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7" name="Freeform 921">
              <a:extLst>
                <a:ext uri="{FF2B5EF4-FFF2-40B4-BE49-F238E27FC236}">
                  <a16:creationId xmlns:a16="http://schemas.microsoft.com/office/drawing/2014/main" id="{037609C6-6E99-BB07-B25B-8A7BFCC0C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108" y="5642130"/>
              <a:ext cx="133560" cy="143454"/>
            </a:xfrm>
            <a:custGeom>
              <a:avLst/>
              <a:gdLst/>
              <a:ahLst/>
              <a:cxnLst>
                <a:cxn ang="0">
                  <a:pos x="32" y="28"/>
                </a:cxn>
                <a:cxn ang="0">
                  <a:pos x="32" y="28"/>
                </a:cxn>
                <a:cxn ang="0">
                  <a:pos x="32" y="27"/>
                </a:cxn>
                <a:cxn ang="0">
                  <a:pos x="31" y="23"/>
                </a:cxn>
                <a:cxn ang="0">
                  <a:pos x="31" y="22"/>
                </a:cxn>
                <a:cxn ang="0">
                  <a:pos x="34" y="19"/>
                </a:cxn>
                <a:cxn ang="0">
                  <a:pos x="31" y="17"/>
                </a:cxn>
                <a:cxn ang="0">
                  <a:pos x="29" y="14"/>
                </a:cxn>
                <a:cxn ang="0">
                  <a:pos x="21" y="8"/>
                </a:cxn>
                <a:cxn ang="0">
                  <a:pos x="18" y="5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4" y="3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21"/>
                </a:cxn>
                <a:cxn ang="0">
                  <a:pos x="0" y="29"/>
                </a:cxn>
                <a:cxn ang="0">
                  <a:pos x="0" y="30"/>
                </a:cxn>
                <a:cxn ang="0">
                  <a:pos x="0" y="32"/>
                </a:cxn>
                <a:cxn ang="0">
                  <a:pos x="3" y="33"/>
                </a:cxn>
                <a:cxn ang="0">
                  <a:pos x="3" y="33"/>
                </a:cxn>
                <a:cxn ang="0">
                  <a:pos x="7" y="33"/>
                </a:cxn>
                <a:cxn ang="0">
                  <a:pos x="14" y="36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8" y="34"/>
                </a:cxn>
                <a:cxn ang="0">
                  <a:pos x="33" y="28"/>
                </a:cxn>
                <a:cxn ang="0">
                  <a:pos x="32" y="28"/>
                </a:cxn>
                <a:cxn ang="0">
                  <a:pos x="32" y="28"/>
                </a:cxn>
              </a:cxnLst>
              <a:rect l="0" t="0" r="r" b="b"/>
              <a:pathLst>
                <a:path w="34" h="37">
                  <a:moveTo>
                    <a:pt x="32" y="28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8" name="Freeform 922">
              <a:extLst>
                <a:ext uri="{FF2B5EF4-FFF2-40B4-BE49-F238E27FC236}">
                  <a16:creationId xmlns:a16="http://schemas.microsoft.com/office/drawing/2014/main" id="{54E9E0CC-2FF1-3731-D79A-DE8A7AA7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997" y="4901777"/>
              <a:ext cx="11542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19" name="Freeform 923">
              <a:extLst>
                <a:ext uri="{FF2B5EF4-FFF2-40B4-BE49-F238E27FC236}">
                  <a16:creationId xmlns:a16="http://schemas.microsoft.com/office/drawing/2014/main" id="{42729BE6-8354-5789-1287-C4648BD7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125" y="4949595"/>
              <a:ext cx="105529" cy="5441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2" y="11"/>
                </a:cxn>
                <a:cxn ang="0">
                  <a:pos x="6" y="13"/>
                </a:cxn>
                <a:cxn ang="0">
                  <a:pos x="8" y="13"/>
                </a:cxn>
                <a:cxn ang="0">
                  <a:pos x="9" y="14"/>
                </a:cxn>
                <a:cxn ang="0">
                  <a:pos x="9" y="14"/>
                </a:cxn>
                <a:cxn ang="0">
                  <a:pos x="16" y="13"/>
                </a:cxn>
                <a:cxn ang="0">
                  <a:pos x="20" y="12"/>
                </a:cxn>
                <a:cxn ang="0">
                  <a:pos x="22" y="9"/>
                </a:cxn>
                <a:cxn ang="0">
                  <a:pos x="24" y="9"/>
                </a:cxn>
                <a:cxn ang="0">
                  <a:pos x="25" y="9"/>
                </a:cxn>
                <a:cxn ang="0">
                  <a:pos x="27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5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2" y="4"/>
                </a:cxn>
                <a:cxn ang="0">
                  <a:pos x="16" y="8"/>
                </a:cxn>
                <a:cxn ang="0">
                  <a:pos x="12" y="7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9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27" h="14">
                  <a:moveTo>
                    <a:pt x="0" y="8"/>
                  </a:moveTo>
                  <a:cubicBezTo>
                    <a:pt x="0" y="8"/>
                    <a:pt x="0" y="9"/>
                    <a:pt x="0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25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0" name="Freeform 924">
              <a:extLst>
                <a:ext uri="{FF2B5EF4-FFF2-40B4-BE49-F238E27FC236}">
                  <a16:creationId xmlns:a16="http://schemas.microsoft.com/office/drawing/2014/main" id="{8905FD79-5474-54F0-E174-4A1BFE239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156" y="392068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1" name="Freeform 925">
              <a:extLst>
                <a:ext uri="{FF2B5EF4-FFF2-40B4-BE49-F238E27FC236}">
                  <a16:creationId xmlns:a16="http://schemas.microsoft.com/office/drawing/2014/main" id="{57296A22-DF6B-3A40-97CF-EB8887B35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1103" y="3909145"/>
              <a:ext cx="1649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2" name="Freeform 926">
              <a:extLst>
                <a:ext uri="{FF2B5EF4-FFF2-40B4-BE49-F238E27FC236}">
                  <a16:creationId xmlns:a16="http://schemas.microsoft.com/office/drawing/2014/main" id="{98E03C66-0D75-B45B-D3BB-03DA61823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858" y="3905847"/>
              <a:ext cx="3298" cy="659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3" name="Freeform 927">
              <a:extLst>
                <a:ext uri="{FF2B5EF4-FFF2-40B4-BE49-F238E27FC236}">
                  <a16:creationId xmlns:a16="http://schemas.microsoft.com/office/drawing/2014/main" id="{3D101D00-F8DE-B2A9-96CD-EB5A6C08C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858" y="3909145"/>
              <a:ext cx="8244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4" name="Freeform 928">
              <a:extLst>
                <a:ext uri="{FF2B5EF4-FFF2-40B4-BE49-F238E27FC236}">
                  <a16:creationId xmlns:a16="http://schemas.microsoft.com/office/drawing/2014/main" id="{2C2B80BA-FD8D-FD81-3164-D216CA90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4285" y="4980924"/>
              <a:ext cx="11542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5" name="Freeform 929">
              <a:extLst>
                <a:ext uri="{FF2B5EF4-FFF2-40B4-BE49-F238E27FC236}">
                  <a16:creationId xmlns:a16="http://schemas.microsoft.com/office/drawing/2014/main" id="{F201258E-311A-74D9-E71B-AA3B671B1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433" y="5353574"/>
              <a:ext cx="11542" cy="1978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6" name="Rectangle 930">
              <a:extLst>
                <a:ext uri="{FF2B5EF4-FFF2-40B4-BE49-F238E27FC236}">
                  <a16:creationId xmlns:a16="http://schemas.microsoft.com/office/drawing/2014/main" id="{2C485F93-BF2C-BA52-4AC3-A03A6C383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1104" y="4158127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7" name="Freeform 931">
              <a:extLst>
                <a:ext uri="{FF2B5EF4-FFF2-40B4-BE49-F238E27FC236}">
                  <a16:creationId xmlns:a16="http://schemas.microsoft.com/office/drawing/2014/main" id="{0F340D15-7FB8-9DEC-6AC0-3055283E9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104" y="4149883"/>
              <a:ext cx="6596" cy="1978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8" name="Freeform 932">
              <a:extLst>
                <a:ext uri="{FF2B5EF4-FFF2-40B4-BE49-F238E27FC236}">
                  <a16:creationId xmlns:a16="http://schemas.microsoft.com/office/drawing/2014/main" id="{4F37FA8A-A0CC-9404-F4B4-2E36DDA8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104" y="415812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29" name="Rectangle 933">
              <a:extLst>
                <a:ext uri="{FF2B5EF4-FFF2-40B4-BE49-F238E27FC236}">
                  <a16:creationId xmlns:a16="http://schemas.microsoft.com/office/drawing/2014/main" id="{BEF03335-25C0-06B7-1219-E384CEC99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7699" y="416967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0" name="Freeform 934">
              <a:extLst>
                <a:ext uri="{FF2B5EF4-FFF2-40B4-BE49-F238E27FC236}">
                  <a16:creationId xmlns:a16="http://schemas.microsoft.com/office/drawing/2014/main" id="{FC3DAA1E-14A3-0D78-2695-20F5A7F93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48" y="4515937"/>
              <a:ext cx="26382" cy="16489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7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1" name="Freeform 935">
              <a:extLst>
                <a:ext uri="{FF2B5EF4-FFF2-40B4-BE49-F238E27FC236}">
                  <a16:creationId xmlns:a16="http://schemas.microsoft.com/office/drawing/2014/main" id="{C335F57F-8392-6518-4C19-AE46359E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127" y="6265411"/>
              <a:ext cx="42871" cy="2803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7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2" y="5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5"/>
                </a:cxn>
                <a:cxn ang="0">
                  <a:pos x="7" y="3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0"/>
                </a:cxn>
              </a:cxnLst>
              <a:rect l="0" t="0" r="r" b="b"/>
              <a:pathLst>
                <a:path w="11" h="7">
                  <a:moveTo>
                    <a:pt x="10" y="0"/>
                  </a:moveTo>
                  <a:cubicBezTo>
                    <a:pt x="10" y="0"/>
                    <a:pt x="7" y="1"/>
                    <a:pt x="7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9" y="4"/>
                    <a:pt x="9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2" name="Rectangle 936">
              <a:extLst>
                <a:ext uri="{FF2B5EF4-FFF2-40B4-BE49-F238E27FC236}">
                  <a16:creationId xmlns:a16="http://schemas.microsoft.com/office/drawing/2014/main" id="{E914C80B-7C0C-6159-B51D-8FB0A5AF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225" y="4041056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3" name="Freeform 937">
              <a:extLst>
                <a:ext uri="{FF2B5EF4-FFF2-40B4-BE49-F238E27FC236}">
                  <a16:creationId xmlns:a16="http://schemas.microsoft.com/office/drawing/2014/main" id="{8F0C3274-D2B9-2051-1648-E8D24EB25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2843" y="4037758"/>
              <a:ext cx="201165" cy="11212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11"/>
                </a:cxn>
                <a:cxn ang="0">
                  <a:pos x="18" y="21"/>
                </a:cxn>
                <a:cxn ang="0">
                  <a:pos x="28" y="21"/>
                </a:cxn>
                <a:cxn ang="0">
                  <a:pos x="28" y="22"/>
                </a:cxn>
                <a:cxn ang="0">
                  <a:pos x="32" y="26"/>
                </a:cxn>
                <a:cxn ang="0">
                  <a:pos x="46" y="29"/>
                </a:cxn>
                <a:cxn ang="0">
                  <a:pos x="51" y="28"/>
                </a:cxn>
                <a:cxn ang="0">
                  <a:pos x="52" y="26"/>
                </a:cxn>
                <a:cxn ang="0">
                  <a:pos x="51" y="25"/>
                </a:cxn>
                <a:cxn ang="0">
                  <a:pos x="51" y="24"/>
                </a:cxn>
                <a:cxn ang="0">
                  <a:pos x="51" y="23"/>
                </a:cxn>
                <a:cxn ang="0">
                  <a:pos x="52" y="18"/>
                </a:cxn>
                <a:cxn ang="0">
                  <a:pos x="48" y="19"/>
                </a:cxn>
                <a:cxn ang="0">
                  <a:pos x="43" y="18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6" y="16"/>
                </a:cxn>
                <a:cxn ang="0">
                  <a:pos x="33" y="15"/>
                </a:cxn>
                <a:cxn ang="0">
                  <a:pos x="33" y="15"/>
                </a:cxn>
                <a:cxn ang="0">
                  <a:pos x="33" y="13"/>
                </a:cxn>
                <a:cxn ang="0">
                  <a:pos x="27" y="12"/>
                </a:cxn>
                <a:cxn ang="0">
                  <a:pos x="26" y="11"/>
                </a:cxn>
                <a:cxn ang="0">
                  <a:pos x="27" y="8"/>
                </a:cxn>
                <a:cxn ang="0">
                  <a:pos x="23" y="10"/>
                </a:cxn>
                <a:cxn ang="0">
                  <a:pos x="23" y="10"/>
                </a:cxn>
                <a:cxn ang="0">
                  <a:pos x="22" y="9"/>
                </a:cxn>
                <a:cxn ang="0">
                  <a:pos x="20" y="5"/>
                </a:cxn>
                <a:cxn ang="0">
                  <a:pos x="15" y="2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2" y="4"/>
                </a:cxn>
              </a:cxnLst>
              <a:rect l="0" t="0" r="r" b="b"/>
              <a:pathLst>
                <a:path w="52" h="29">
                  <a:moveTo>
                    <a:pt x="2" y="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2"/>
                    <a:pt x="28" y="22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4"/>
                    <a:pt x="51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9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4" name="Freeform 938">
              <a:extLst>
                <a:ext uri="{FF2B5EF4-FFF2-40B4-BE49-F238E27FC236}">
                  <a16:creationId xmlns:a16="http://schemas.microsoft.com/office/drawing/2014/main" id="{9FF3DDF3-B258-8F15-1B4A-7BB00F3C0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225" y="4041056"/>
              <a:ext cx="4947" cy="4947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5" name="Freeform 939">
              <a:extLst>
                <a:ext uri="{FF2B5EF4-FFF2-40B4-BE49-F238E27FC236}">
                  <a16:creationId xmlns:a16="http://schemas.microsoft.com/office/drawing/2014/main" id="{D51C987A-40DF-ABA4-ECC3-87F807BBC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438" y="4041056"/>
              <a:ext cx="19787" cy="1154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7"/>
                </a:cxn>
                <a:cxn ang="0">
                  <a:pos x="12" y="0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6" name="Freeform 940">
              <a:extLst>
                <a:ext uri="{FF2B5EF4-FFF2-40B4-BE49-F238E27FC236}">
                  <a16:creationId xmlns:a16="http://schemas.microsoft.com/office/drawing/2014/main" id="{C3F2EC0A-3A0E-4C78-3B08-8CB15E5E5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5648" y="4260359"/>
              <a:ext cx="183027" cy="220951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3"/>
                </a:cxn>
                <a:cxn ang="0">
                  <a:pos x="2" y="14"/>
                </a:cxn>
                <a:cxn ang="0">
                  <a:pos x="6" y="19"/>
                </a:cxn>
                <a:cxn ang="0">
                  <a:pos x="5" y="33"/>
                </a:cxn>
                <a:cxn ang="0">
                  <a:pos x="10" y="29"/>
                </a:cxn>
                <a:cxn ang="0">
                  <a:pos x="15" y="31"/>
                </a:cxn>
                <a:cxn ang="0">
                  <a:pos x="18" y="28"/>
                </a:cxn>
                <a:cxn ang="0">
                  <a:pos x="21" y="27"/>
                </a:cxn>
                <a:cxn ang="0">
                  <a:pos x="23" y="27"/>
                </a:cxn>
                <a:cxn ang="0">
                  <a:pos x="30" y="42"/>
                </a:cxn>
                <a:cxn ang="0">
                  <a:pos x="34" y="47"/>
                </a:cxn>
                <a:cxn ang="0">
                  <a:pos x="34" y="54"/>
                </a:cxn>
                <a:cxn ang="0">
                  <a:pos x="37" y="57"/>
                </a:cxn>
                <a:cxn ang="0">
                  <a:pos x="40" y="54"/>
                </a:cxn>
                <a:cxn ang="0">
                  <a:pos x="46" y="53"/>
                </a:cxn>
                <a:cxn ang="0">
                  <a:pos x="44" y="43"/>
                </a:cxn>
                <a:cxn ang="0">
                  <a:pos x="40" y="40"/>
                </a:cxn>
                <a:cxn ang="0">
                  <a:pos x="36" y="34"/>
                </a:cxn>
                <a:cxn ang="0">
                  <a:pos x="24" y="22"/>
                </a:cxn>
                <a:cxn ang="0">
                  <a:pos x="24" y="19"/>
                </a:cxn>
                <a:cxn ang="0">
                  <a:pos x="27" y="19"/>
                </a:cxn>
                <a:cxn ang="0">
                  <a:pos x="26" y="12"/>
                </a:cxn>
                <a:cxn ang="0">
                  <a:pos x="19" y="11"/>
                </a:cxn>
                <a:cxn ang="0">
                  <a:pos x="17" y="9"/>
                </a:cxn>
                <a:cxn ang="0">
                  <a:pos x="13" y="1"/>
                </a:cxn>
                <a:cxn ang="0">
                  <a:pos x="9" y="0"/>
                </a:cxn>
                <a:cxn ang="0">
                  <a:pos x="9" y="8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5" y="5"/>
                </a:cxn>
                <a:cxn ang="0">
                  <a:pos x="0" y="11"/>
                </a:cxn>
              </a:cxnLst>
              <a:rect l="0" t="0" r="r" b="b"/>
              <a:pathLst>
                <a:path w="47" h="57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7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4"/>
                    <a:pt x="39" y="54"/>
                    <a:pt x="40" y="54"/>
                  </a:cubicBezTo>
                  <a:cubicBezTo>
                    <a:pt x="40" y="54"/>
                    <a:pt x="43" y="55"/>
                    <a:pt x="43" y="5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0"/>
                    <a:pt x="40" y="40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5" y="19"/>
                    <a:pt x="25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8" y="1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7" name="Freeform 941">
              <a:extLst>
                <a:ext uri="{FF2B5EF4-FFF2-40B4-BE49-F238E27FC236}">
                  <a16:creationId xmlns:a16="http://schemas.microsoft.com/office/drawing/2014/main" id="{36B39EE7-0820-8515-F39C-0666C32F2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90" y="4575297"/>
              <a:ext cx="36276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22" y="7"/>
                </a:cxn>
                <a:cxn ang="0">
                  <a:pos x="12" y="0"/>
                </a:cxn>
                <a:cxn ang="0">
                  <a:pos x="0" y="0"/>
                </a:cxn>
              </a:cxnLst>
              <a:rect l="0" t="0" r="r" b="b"/>
              <a:pathLst>
                <a:path w="22" h="7">
                  <a:moveTo>
                    <a:pt x="0" y="0"/>
                  </a:moveTo>
                  <a:lnTo>
                    <a:pt x="12" y="0"/>
                  </a:lnTo>
                  <a:lnTo>
                    <a:pt x="22" y="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8" name="Freeform 942">
              <a:extLst>
                <a:ext uri="{FF2B5EF4-FFF2-40B4-BE49-F238E27FC236}">
                  <a16:creationId xmlns:a16="http://schemas.microsoft.com/office/drawing/2014/main" id="{D4F089A2-EB48-7D04-4A7E-7624BBB3B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764" y="4240572"/>
              <a:ext cx="179729" cy="385841"/>
            </a:xfrm>
            <a:custGeom>
              <a:avLst/>
              <a:gdLst/>
              <a:ahLst/>
              <a:cxnLst>
                <a:cxn ang="0">
                  <a:pos x="43" y="53"/>
                </a:cxn>
                <a:cxn ang="0">
                  <a:pos x="40" y="51"/>
                </a:cxn>
                <a:cxn ang="0">
                  <a:pos x="39" y="48"/>
                </a:cxn>
                <a:cxn ang="0">
                  <a:pos x="31" y="42"/>
                </a:cxn>
                <a:cxn ang="0">
                  <a:pos x="27" y="35"/>
                </a:cxn>
                <a:cxn ang="0">
                  <a:pos x="22" y="29"/>
                </a:cxn>
                <a:cxn ang="0">
                  <a:pos x="29" y="18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3" y="11"/>
                </a:cxn>
                <a:cxn ang="0">
                  <a:pos x="27" y="3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13" y="17"/>
                </a:cxn>
                <a:cxn ang="0">
                  <a:pos x="14" y="24"/>
                </a:cxn>
                <a:cxn ang="0">
                  <a:pos x="11" y="24"/>
                </a:cxn>
                <a:cxn ang="0">
                  <a:pos x="11" y="27"/>
                </a:cxn>
                <a:cxn ang="0">
                  <a:pos x="23" y="39"/>
                </a:cxn>
                <a:cxn ang="0">
                  <a:pos x="27" y="45"/>
                </a:cxn>
                <a:cxn ang="0">
                  <a:pos x="31" y="48"/>
                </a:cxn>
                <a:cxn ang="0">
                  <a:pos x="33" y="58"/>
                </a:cxn>
                <a:cxn ang="0">
                  <a:pos x="34" y="57"/>
                </a:cxn>
                <a:cxn ang="0">
                  <a:pos x="34" y="58"/>
                </a:cxn>
                <a:cxn ang="0">
                  <a:pos x="34" y="73"/>
                </a:cxn>
                <a:cxn ang="0">
                  <a:pos x="27" y="78"/>
                </a:cxn>
                <a:cxn ang="0">
                  <a:pos x="24" y="78"/>
                </a:cxn>
                <a:cxn ang="0">
                  <a:pos x="24" y="82"/>
                </a:cxn>
                <a:cxn ang="0">
                  <a:pos x="17" y="85"/>
                </a:cxn>
                <a:cxn ang="0">
                  <a:pos x="14" y="86"/>
                </a:cxn>
                <a:cxn ang="0">
                  <a:pos x="14" y="86"/>
                </a:cxn>
                <a:cxn ang="0">
                  <a:pos x="16" y="93"/>
                </a:cxn>
                <a:cxn ang="0">
                  <a:pos x="17" y="98"/>
                </a:cxn>
                <a:cxn ang="0">
                  <a:pos x="18" y="99"/>
                </a:cxn>
                <a:cxn ang="0">
                  <a:pos x="25" y="93"/>
                </a:cxn>
                <a:cxn ang="0">
                  <a:pos x="25" y="91"/>
                </a:cxn>
                <a:cxn ang="0">
                  <a:pos x="27" y="92"/>
                </a:cxn>
                <a:cxn ang="0">
                  <a:pos x="28" y="92"/>
                </a:cxn>
                <a:cxn ang="0">
                  <a:pos x="30" y="87"/>
                </a:cxn>
                <a:cxn ang="0">
                  <a:pos x="37" y="85"/>
                </a:cxn>
                <a:cxn ang="0">
                  <a:pos x="45" y="78"/>
                </a:cxn>
                <a:cxn ang="0">
                  <a:pos x="46" y="70"/>
                </a:cxn>
              </a:cxnLst>
              <a:rect l="0" t="0" r="r" b="b"/>
              <a:pathLst>
                <a:path w="46" h="99">
                  <a:moveTo>
                    <a:pt x="46" y="70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6"/>
                    <a:pt x="27" y="4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4" y="57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99"/>
                    <a:pt x="18" y="99"/>
                    <a:pt x="19" y="98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5" y="73"/>
                    <a:pt x="45" y="73"/>
                    <a:pt x="45" y="73"/>
                  </a:cubicBezTo>
                  <a:lnTo>
                    <a:pt x="46" y="7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39" name="Line 943">
              <a:extLst>
                <a:ext uri="{FF2B5EF4-FFF2-40B4-BE49-F238E27FC236}">
                  <a16:creationId xmlns:a16="http://schemas.microsoft.com/office/drawing/2014/main" id="{63D70173-FA6E-0154-2506-803D1FF95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6181" y="4613221"/>
              <a:ext cx="1649" cy="1649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0" name="Line 944">
              <a:extLst>
                <a:ext uri="{FF2B5EF4-FFF2-40B4-BE49-F238E27FC236}">
                  <a16:creationId xmlns:a16="http://schemas.microsoft.com/office/drawing/2014/main" id="{B2CCD76E-535C-BE27-6C2C-E1534D087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6181" y="4613221"/>
              <a:ext cx="1649" cy="1649"/>
            </a:xfrm>
            <a:prstGeom prst="line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1" name="Freeform 945">
              <a:extLst>
                <a:ext uri="{FF2B5EF4-FFF2-40B4-BE49-F238E27FC236}">
                  <a16:creationId xmlns:a16="http://schemas.microsoft.com/office/drawing/2014/main" id="{13540C49-B4AB-C89B-A54C-50843B869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692" y="4303230"/>
              <a:ext cx="199516" cy="392436"/>
            </a:xfrm>
            <a:custGeom>
              <a:avLst/>
              <a:gdLst/>
              <a:ahLst/>
              <a:cxnLst>
                <a:cxn ang="0">
                  <a:pos x="47" y="31"/>
                </a:cxn>
                <a:cxn ang="0">
                  <a:pos x="40" y="16"/>
                </a:cxn>
                <a:cxn ang="0">
                  <a:pos x="38" y="16"/>
                </a:cxn>
                <a:cxn ang="0">
                  <a:pos x="35" y="17"/>
                </a:cxn>
                <a:cxn ang="0">
                  <a:pos x="32" y="20"/>
                </a:cxn>
                <a:cxn ang="0">
                  <a:pos x="27" y="18"/>
                </a:cxn>
                <a:cxn ang="0">
                  <a:pos x="22" y="22"/>
                </a:cxn>
                <a:cxn ang="0">
                  <a:pos x="23" y="8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7" y="0"/>
                </a:cxn>
                <a:cxn ang="0">
                  <a:pos x="17" y="1"/>
                </a:cxn>
                <a:cxn ang="0">
                  <a:pos x="14" y="3"/>
                </a:cxn>
                <a:cxn ang="0">
                  <a:pos x="2" y="8"/>
                </a:cxn>
                <a:cxn ang="0">
                  <a:pos x="0" y="17"/>
                </a:cxn>
                <a:cxn ang="0">
                  <a:pos x="5" y="26"/>
                </a:cxn>
                <a:cxn ang="0">
                  <a:pos x="5" y="31"/>
                </a:cxn>
                <a:cxn ang="0">
                  <a:pos x="3" y="41"/>
                </a:cxn>
                <a:cxn ang="0">
                  <a:pos x="4" y="43"/>
                </a:cxn>
                <a:cxn ang="0">
                  <a:pos x="9" y="53"/>
                </a:cxn>
                <a:cxn ang="0">
                  <a:pos x="8" y="67"/>
                </a:cxn>
                <a:cxn ang="0">
                  <a:pos x="7" y="72"/>
                </a:cxn>
                <a:cxn ang="0">
                  <a:pos x="4" y="85"/>
                </a:cxn>
                <a:cxn ang="0">
                  <a:pos x="4" y="85"/>
                </a:cxn>
                <a:cxn ang="0">
                  <a:pos x="7" y="85"/>
                </a:cxn>
                <a:cxn ang="0">
                  <a:pos x="17" y="96"/>
                </a:cxn>
                <a:cxn ang="0">
                  <a:pos x="16" y="95"/>
                </a:cxn>
                <a:cxn ang="0">
                  <a:pos x="17" y="94"/>
                </a:cxn>
                <a:cxn ang="0">
                  <a:pos x="22" y="96"/>
                </a:cxn>
                <a:cxn ang="0">
                  <a:pos x="26" y="99"/>
                </a:cxn>
                <a:cxn ang="0">
                  <a:pos x="30" y="98"/>
                </a:cxn>
                <a:cxn ang="0">
                  <a:pos x="30" y="98"/>
                </a:cxn>
                <a:cxn ang="0">
                  <a:pos x="26" y="93"/>
                </a:cxn>
                <a:cxn ang="0">
                  <a:pos x="19" y="90"/>
                </a:cxn>
                <a:cxn ang="0">
                  <a:pos x="14" y="78"/>
                </a:cxn>
                <a:cxn ang="0">
                  <a:pos x="10" y="72"/>
                </a:cxn>
                <a:cxn ang="0">
                  <a:pos x="16" y="51"/>
                </a:cxn>
                <a:cxn ang="0">
                  <a:pos x="21" y="50"/>
                </a:cxn>
                <a:cxn ang="0">
                  <a:pos x="21" y="56"/>
                </a:cxn>
                <a:cxn ang="0">
                  <a:pos x="32" y="60"/>
                </a:cxn>
                <a:cxn ang="0">
                  <a:pos x="35" y="67"/>
                </a:cxn>
                <a:cxn ang="0">
                  <a:pos x="34" y="62"/>
                </a:cxn>
                <a:cxn ang="0">
                  <a:pos x="31" y="56"/>
                </a:cxn>
                <a:cxn ang="0">
                  <a:pos x="31" y="48"/>
                </a:cxn>
                <a:cxn ang="0">
                  <a:pos x="36" y="43"/>
                </a:cxn>
                <a:cxn ang="0">
                  <a:pos x="50" y="44"/>
                </a:cxn>
                <a:cxn ang="0">
                  <a:pos x="51" y="43"/>
                </a:cxn>
                <a:cxn ang="0">
                  <a:pos x="51" y="35"/>
                </a:cxn>
              </a:cxnLst>
              <a:rect l="0" t="0" r="r" b="b"/>
              <a:pathLst>
                <a:path w="51" h="101">
                  <a:moveTo>
                    <a:pt x="51" y="35"/>
                  </a:moveTo>
                  <a:cubicBezTo>
                    <a:pt x="47" y="31"/>
                    <a:pt x="47" y="31"/>
                    <a:pt x="47" y="3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94"/>
                    <a:pt x="16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8"/>
                    <a:pt x="14" y="78"/>
                    <a:pt x="14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49" y="44"/>
                    <a:pt x="49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5"/>
                    <a:pt x="51" y="35"/>
                    <a:pt x="51" y="3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2" name="Freeform 946">
              <a:extLst>
                <a:ext uri="{FF2B5EF4-FFF2-40B4-BE49-F238E27FC236}">
                  <a16:creationId xmlns:a16="http://schemas.microsoft.com/office/drawing/2014/main" id="{36973BB6-C78A-619C-6EAA-B177929DF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36" y="4095469"/>
              <a:ext cx="225898" cy="488072"/>
            </a:xfrm>
            <a:custGeom>
              <a:avLst/>
              <a:gdLst/>
              <a:ahLst/>
              <a:cxnLst>
                <a:cxn ang="0">
                  <a:pos x="53" y="48"/>
                </a:cxn>
                <a:cxn ang="0">
                  <a:pos x="53" y="48"/>
                </a:cxn>
                <a:cxn ang="0">
                  <a:pos x="47" y="44"/>
                </a:cxn>
                <a:cxn ang="0">
                  <a:pos x="48" y="38"/>
                </a:cxn>
                <a:cxn ang="0">
                  <a:pos x="44" y="36"/>
                </a:cxn>
                <a:cxn ang="0">
                  <a:pos x="41" y="30"/>
                </a:cxn>
                <a:cxn ang="0">
                  <a:pos x="35" y="33"/>
                </a:cxn>
                <a:cxn ang="0">
                  <a:pos x="35" y="32"/>
                </a:cxn>
                <a:cxn ang="0">
                  <a:pos x="42" y="16"/>
                </a:cxn>
                <a:cxn ang="0">
                  <a:pos x="41" y="6"/>
                </a:cxn>
                <a:cxn ang="0">
                  <a:pos x="40" y="6"/>
                </a:cxn>
                <a:cxn ang="0">
                  <a:pos x="35" y="0"/>
                </a:cxn>
                <a:cxn ang="0">
                  <a:pos x="34" y="3"/>
                </a:cxn>
                <a:cxn ang="0">
                  <a:pos x="32" y="4"/>
                </a:cxn>
                <a:cxn ang="0">
                  <a:pos x="31" y="8"/>
                </a:cxn>
                <a:cxn ang="0">
                  <a:pos x="21" y="13"/>
                </a:cxn>
                <a:cxn ang="0">
                  <a:pos x="17" y="23"/>
                </a:cxn>
                <a:cxn ang="0">
                  <a:pos x="13" y="31"/>
                </a:cxn>
                <a:cxn ang="0">
                  <a:pos x="8" y="39"/>
                </a:cxn>
                <a:cxn ang="0">
                  <a:pos x="6" y="39"/>
                </a:cxn>
                <a:cxn ang="0">
                  <a:pos x="7" y="44"/>
                </a:cxn>
                <a:cxn ang="0">
                  <a:pos x="3" y="46"/>
                </a:cxn>
                <a:cxn ang="0">
                  <a:pos x="4" y="46"/>
                </a:cxn>
                <a:cxn ang="0">
                  <a:pos x="1" y="5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0" y="61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9" y="64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2" y="66"/>
                </a:cxn>
                <a:cxn ang="0">
                  <a:pos x="15" y="78"/>
                </a:cxn>
                <a:cxn ang="0">
                  <a:pos x="13" y="86"/>
                </a:cxn>
                <a:cxn ang="0">
                  <a:pos x="14" y="86"/>
                </a:cxn>
                <a:cxn ang="0">
                  <a:pos x="15" y="87"/>
                </a:cxn>
                <a:cxn ang="0">
                  <a:pos x="20" y="88"/>
                </a:cxn>
                <a:cxn ang="0">
                  <a:pos x="30" y="82"/>
                </a:cxn>
                <a:cxn ang="0">
                  <a:pos x="30" y="79"/>
                </a:cxn>
                <a:cxn ang="0">
                  <a:pos x="31" y="81"/>
                </a:cxn>
                <a:cxn ang="0">
                  <a:pos x="37" y="93"/>
                </a:cxn>
                <a:cxn ang="0">
                  <a:pos x="40" y="102"/>
                </a:cxn>
                <a:cxn ang="0">
                  <a:pos x="40" y="102"/>
                </a:cxn>
                <a:cxn ang="0">
                  <a:pos x="42" y="107"/>
                </a:cxn>
                <a:cxn ang="0">
                  <a:pos x="41" y="113"/>
                </a:cxn>
                <a:cxn ang="0">
                  <a:pos x="41" y="114"/>
                </a:cxn>
                <a:cxn ang="0">
                  <a:pos x="41" y="124"/>
                </a:cxn>
                <a:cxn ang="0">
                  <a:pos x="43" y="125"/>
                </a:cxn>
                <a:cxn ang="0">
                  <a:pos x="44" y="120"/>
                </a:cxn>
                <a:cxn ang="0">
                  <a:pos x="45" y="106"/>
                </a:cxn>
                <a:cxn ang="0">
                  <a:pos x="40" y="96"/>
                </a:cxn>
                <a:cxn ang="0">
                  <a:pos x="39" y="94"/>
                </a:cxn>
                <a:cxn ang="0">
                  <a:pos x="41" y="84"/>
                </a:cxn>
                <a:cxn ang="0">
                  <a:pos x="41" y="79"/>
                </a:cxn>
                <a:cxn ang="0">
                  <a:pos x="36" y="70"/>
                </a:cxn>
                <a:cxn ang="0">
                  <a:pos x="38" y="61"/>
                </a:cxn>
                <a:cxn ang="0">
                  <a:pos x="50" y="56"/>
                </a:cxn>
                <a:cxn ang="0">
                  <a:pos x="53" y="54"/>
                </a:cxn>
                <a:cxn ang="0">
                  <a:pos x="57" y="47"/>
                </a:cxn>
              </a:cxnLst>
              <a:rect l="0" t="0" r="r" b="b"/>
              <a:pathLst>
                <a:path w="58" h="125">
                  <a:moveTo>
                    <a:pt x="57" y="4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6" y="44"/>
                    <a:pt x="46" y="43"/>
                    <a:pt x="46" y="43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2"/>
                    <a:pt x="35" y="3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3" y="31"/>
                    <a:pt x="13" y="31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7" y="39"/>
                    <a:pt x="7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6" y="44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6"/>
                    <a:pt x="4" y="46"/>
                    <a:pt x="4" y="46"/>
                  </a:cubicBezTo>
                  <a:cubicBezTo>
                    <a:pt x="3" y="46"/>
                    <a:pt x="3" y="50"/>
                    <a:pt x="3" y="50"/>
                  </a:cubicBezTo>
                  <a:cubicBezTo>
                    <a:pt x="3" y="50"/>
                    <a:pt x="1" y="50"/>
                    <a:pt x="1" y="5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9" y="62"/>
                    <a:pt x="9" y="62"/>
                    <a:pt x="9" y="63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6"/>
                    <a:pt x="13" y="86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7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30" y="80"/>
                    <a:pt x="30" y="81"/>
                    <a:pt x="31" y="81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40" y="102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2"/>
                    <a:pt x="38" y="61"/>
                    <a:pt x="38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57" y="4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3" name="Freeform 947">
              <a:extLst>
                <a:ext uri="{FF2B5EF4-FFF2-40B4-BE49-F238E27FC236}">
                  <a16:creationId xmlns:a16="http://schemas.microsoft.com/office/drawing/2014/main" id="{B16304BD-FB6C-D20D-2FFE-7D859DCB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710" y="4149883"/>
              <a:ext cx="125316" cy="153347"/>
            </a:xfrm>
            <a:custGeom>
              <a:avLst/>
              <a:gdLst/>
              <a:ahLst/>
              <a:cxnLst>
                <a:cxn ang="0">
                  <a:pos x="29" y="36"/>
                </a:cxn>
                <a:cxn ang="0">
                  <a:pos x="32" y="32"/>
                </a:cxn>
                <a:cxn ang="0">
                  <a:pos x="27" y="20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0" y="17"/>
                </a:cxn>
                <a:cxn ang="0">
                  <a:pos x="28" y="9"/>
                </a:cxn>
                <a:cxn ang="0">
                  <a:pos x="12" y="6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2" y="3"/>
                </a:cxn>
                <a:cxn ang="0">
                  <a:pos x="5" y="5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0" y="11"/>
                </a:cxn>
                <a:cxn ang="0">
                  <a:pos x="4" y="15"/>
                </a:cxn>
                <a:cxn ang="0">
                  <a:pos x="7" y="33"/>
                </a:cxn>
                <a:cxn ang="0">
                  <a:pos x="6" y="34"/>
                </a:cxn>
                <a:cxn ang="0">
                  <a:pos x="7" y="34"/>
                </a:cxn>
                <a:cxn ang="0">
                  <a:pos x="11" y="33"/>
                </a:cxn>
                <a:cxn ang="0">
                  <a:pos x="11" y="33"/>
                </a:cxn>
                <a:cxn ang="0">
                  <a:pos x="13" y="31"/>
                </a:cxn>
                <a:cxn ang="0">
                  <a:pos x="15" y="33"/>
                </a:cxn>
                <a:cxn ang="0">
                  <a:pos x="15" y="32"/>
                </a:cxn>
                <a:cxn ang="0">
                  <a:pos x="17" y="27"/>
                </a:cxn>
                <a:cxn ang="0">
                  <a:pos x="18" y="26"/>
                </a:cxn>
                <a:cxn ang="0">
                  <a:pos x="20" y="26"/>
                </a:cxn>
                <a:cxn ang="0">
                  <a:pos x="25" y="29"/>
                </a:cxn>
                <a:cxn ang="0">
                  <a:pos x="28" y="39"/>
                </a:cxn>
              </a:cxnLst>
              <a:rect l="0" t="0" r="r" b="b"/>
              <a:pathLst>
                <a:path w="32" h="39">
                  <a:moveTo>
                    <a:pt x="28" y="39"/>
                  </a:moveTo>
                  <a:cubicBezTo>
                    <a:pt x="29" y="36"/>
                    <a:pt x="29" y="36"/>
                    <a:pt x="29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4" name="Freeform 948">
              <a:extLst>
                <a:ext uri="{FF2B5EF4-FFF2-40B4-BE49-F238E27FC236}">
                  <a16:creationId xmlns:a16="http://schemas.microsoft.com/office/drawing/2014/main" id="{DD8695E2-4B40-42EA-4343-BE8A05BA2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781" y="4492852"/>
              <a:ext cx="11542" cy="5441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5" name="Freeform 949">
              <a:extLst>
                <a:ext uri="{FF2B5EF4-FFF2-40B4-BE49-F238E27FC236}">
                  <a16:creationId xmlns:a16="http://schemas.microsoft.com/office/drawing/2014/main" id="{A0B531A3-474F-F81A-14FF-DFC33F1D8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9750" y="4107012"/>
              <a:ext cx="8244" cy="494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6" name="Freeform 950">
              <a:extLst>
                <a:ext uri="{FF2B5EF4-FFF2-40B4-BE49-F238E27FC236}">
                  <a16:creationId xmlns:a16="http://schemas.microsoft.com/office/drawing/2014/main" id="{8A5CBD9B-7014-BC12-751C-5B2E59F5D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794" y="4095469"/>
              <a:ext cx="82445" cy="4287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" y="10"/>
                </a:cxn>
                <a:cxn ang="0">
                  <a:pos x="6" y="11"/>
                </a:cxn>
                <a:cxn ang="0">
                  <a:pos x="20" y="9"/>
                </a:cxn>
                <a:cxn ang="0">
                  <a:pos x="21" y="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7" y="3"/>
                </a:cxn>
                <a:cxn ang="0">
                  <a:pos x="8" y="0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0" y="8"/>
                </a:cxn>
              </a:cxnLst>
              <a:rect l="0" t="0" r="r" b="b"/>
              <a:pathLst>
                <a:path w="21" h="11">
                  <a:moveTo>
                    <a:pt x="0" y="8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7" name="Freeform 951">
              <a:extLst>
                <a:ext uri="{FF2B5EF4-FFF2-40B4-BE49-F238E27FC236}">
                  <a16:creationId xmlns:a16="http://schemas.microsoft.com/office/drawing/2014/main" id="{C99049FB-269A-7FD8-D6F6-651A803D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530" y="3671704"/>
              <a:ext cx="14840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0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8" name="Freeform 952">
              <a:extLst>
                <a:ext uri="{FF2B5EF4-FFF2-40B4-BE49-F238E27FC236}">
                  <a16:creationId xmlns:a16="http://schemas.microsoft.com/office/drawing/2014/main" id="{9F1657BE-8D70-5BD6-1D3E-C915116F3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455" y="3554633"/>
              <a:ext cx="34627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1" h="2">
                  <a:moveTo>
                    <a:pt x="0" y="2"/>
                  </a:moveTo>
                  <a:lnTo>
                    <a:pt x="2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49" name="Freeform 953">
              <a:extLst>
                <a:ext uri="{FF2B5EF4-FFF2-40B4-BE49-F238E27FC236}">
                  <a16:creationId xmlns:a16="http://schemas.microsoft.com/office/drawing/2014/main" id="{009754DC-8803-4049-70AF-013C7D14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827" y="3655215"/>
              <a:ext cx="8244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0" name="Freeform 954">
              <a:extLst>
                <a:ext uri="{FF2B5EF4-FFF2-40B4-BE49-F238E27FC236}">
                  <a16:creationId xmlns:a16="http://schemas.microsoft.com/office/drawing/2014/main" id="{BFA7FAC9-D9DB-1987-E0E7-5FEB0CDD1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370" y="3620589"/>
              <a:ext cx="16489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0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1" name="Freeform 955">
              <a:extLst>
                <a:ext uri="{FF2B5EF4-FFF2-40B4-BE49-F238E27FC236}">
                  <a16:creationId xmlns:a16="http://schemas.microsoft.com/office/drawing/2014/main" id="{B0C1EBEE-ECC4-9FEE-73E3-48D0694B5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366" y="3539793"/>
              <a:ext cx="11542" cy="3298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2" name="Freeform 956">
              <a:extLst>
                <a:ext uri="{FF2B5EF4-FFF2-40B4-BE49-F238E27FC236}">
                  <a16:creationId xmlns:a16="http://schemas.microsoft.com/office/drawing/2014/main" id="{208E3F4F-D79F-7E5B-8D41-2389F65AF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827" y="3523304"/>
              <a:ext cx="24733" cy="329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6" y="1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3" name="Freeform 957">
              <a:extLst>
                <a:ext uri="{FF2B5EF4-FFF2-40B4-BE49-F238E27FC236}">
                  <a16:creationId xmlns:a16="http://schemas.microsoft.com/office/drawing/2014/main" id="{F6E9F176-EF70-EB47-70E4-4AB8E4DE4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208" y="279944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4" name="Rectangle 958">
              <a:extLst>
                <a:ext uri="{FF2B5EF4-FFF2-40B4-BE49-F238E27FC236}">
                  <a16:creationId xmlns:a16="http://schemas.microsoft.com/office/drawing/2014/main" id="{FAFDAB49-CE6A-10B3-1219-6374F5767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772" y="2342698"/>
              <a:ext cx="1649" cy="1649"/>
            </a:xfrm>
            <a:prstGeom prst="rect">
              <a:avLst/>
            </a:pr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5" name="Freeform 959">
              <a:extLst>
                <a:ext uri="{FF2B5EF4-FFF2-40B4-BE49-F238E27FC236}">
                  <a16:creationId xmlns:a16="http://schemas.microsoft.com/office/drawing/2014/main" id="{7419DC8F-9E42-FF7A-815C-370C36912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772" y="234269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6" name="Freeform 960">
              <a:extLst>
                <a:ext uri="{FF2B5EF4-FFF2-40B4-BE49-F238E27FC236}">
                  <a16:creationId xmlns:a16="http://schemas.microsoft.com/office/drawing/2014/main" id="{36948D3C-C8C8-313E-1E20-B2CE069A5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489" y="2482854"/>
              <a:ext cx="1649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7" name="Freeform 961">
              <a:extLst>
                <a:ext uri="{FF2B5EF4-FFF2-40B4-BE49-F238E27FC236}">
                  <a16:creationId xmlns:a16="http://schemas.microsoft.com/office/drawing/2014/main" id="{C5BBCFA7-FFC4-6B49-0909-E3108C9E2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956" y="3496922"/>
              <a:ext cx="1649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8" name="Freeform 962">
              <a:extLst>
                <a:ext uri="{FF2B5EF4-FFF2-40B4-BE49-F238E27FC236}">
                  <a16:creationId xmlns:a16="http://schemas.microsoft.com/office/drawing/2014/main" id="{0E16553F-8935-E5CA-3A0C-E3AF9ED5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908" y="3543091"/>
              <a:ext cx="4947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59" name="Oval 963">
              <a:extLst>
                <a:ext uri="{FF2B5EF4-FFF2-40B4-BE49-F238E27FC236}">
                  <a16:creationId xmlns:a16="http://schemas.microsoft.com/office/drawing/2014/main" id="{90F3B498-2379-50F5-BE3F-D6B18A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5561" y="3526602"/>
              <a:ext cx="1649" cy="1649"/>
            </a:xfrm>
            <a:prstGeom prst="ellipse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0" name="Freeform 964">
              <a:extLst>
                <a:ext uri="{FF2B5EF4-FFF2-40B4-BE49-F238E27FC236}">
                  <a16:creationId xmlns:a16="http://schemas.microsoft.com/office/drawing/2014/main" id="{76DBA673-3D80-2C56-4297-EC193602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489" y="2479556"/>
              <a:ext cx="1649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1" name="Freeform 965">
              <a:extLst>
                <a:ext uri="{FF2B5EF4-FFF2-40B4-BE49-F238E27FC236}">
                  <a16:creationId xmlns:a16="http://schemas.microsoft.com/office/drawing/2014/main" id="{E47EF0EA-EA3A-10D1-BDB8-F319793C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137" y="3168792"/>
              <a:ext cx="4947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7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2" name="Freeform 966">
              <a:extLst>
                <a:ext uri="{FF2B5EF4-FFF2-40B4-BE49-F238E27FC236}">
                  <a16:creationId xmlns:a16="http://schemas.microsoft.com/office/drawing/2014/main" id="{4D6D9090-518D-B4D8-8DE4-69DB984B5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772" y="2342698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3" name="Oval 967">
              <a:extLst>
                <a:ext uri="{FF2B5EF4-FFF2-40B4-BE49-F238E27FC236}">
                  <a16:creationId xmlns:a16="http://schemas.microsoft.com/office/drawing/2014/main" id="{02969235-C1C6-250C-2CDE-FD3933539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208" y="2799441"/>
              <a:ext cx="1649" cy="1649"/>
            </a:xfrm>
            <a:prstGeom prst="ellipse">
              <a:avLst/>
            </a:pr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4" name="Freeform 968">
              <a:extLst>
                <a:ext uri="{FF2B5EF4-FFF2-40B4-BE49-F238E27FC236}">
                  <a16:creationId xmlns:a16="http://schemas.microsoft.com/office/drawing/2014/main" id="{26DEA9B5-E7BC-F6FA-5E09-81EFE3653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956" y="3511762"/>
              <a:ext cx="11542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5" name="Freeform 969">
              <a:extLst>
                <a:ext uri="{FF2B5EF4-FFF2-40B4-BE49-F238E27FC236}">
                  <a16:creationId xmlns:a16="http://schemas.microsoft.com/office/drawing/2014/main" id="{3D2B068A-4448-E116-938D-C04C464A0D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1772" y="2171213"/>
              <a:ext cx="2173239" cy="1500491"/>
            </a:xfrm>
            <a:custGeom>
              <a:avLst/>
              <a:gdLst/>
              <a:ahLst/>
              <a:cxnLst>
                <a:cxn ang="0">
                  <a:pos x="548" y="272"/>
                </a:cxn>
                <a:cxn ang="0">
                  <a:pos x="536" y="265"/>
                </a:cxn>
                <a:cxn ang="0">
                  <a:pos x="528" y="247"/>
                </a:cxn>
                <a:cxn ang="0">
                  <a:pos x="521" y="232"/>
                </a:cxn>
                <a:cxn ang="0">
                  <a:pos x="511" y="213"/>
                </a:cxn>
                <a:cxn ang="0">
                  <a:pos x="500" y="191"/>
                </a:cxn>
                <a:cxn ang="0">
                  <a:pos x="487" y="210"/>
                </a:cxn>
                <a:cxn ang="0">
                  <a:pos x="466" y="210"/>
                </a:cxn>
                <a:cxn ang="0">
                  <a:pos x="468" y="183"/>
                </a:cxn>
                <a:cxn ang="0">
                  <a:pos x="447" y="166"/>
                </a:cxn>
                <a:cxn ang="0">
                  <a:pos x="414" y="193"/>
                </a:cxn>
                <a:cxn ang="0">
                  <a:pos x="420" y="241"/>
                </a:cxn>
                <a:cxn ang="0">
                  <a:pos x="400" y="295"/>
                </a:cxn>
                <a:cxn ang="0">
                  <a:pos x="364" y="252"/>
                </a:cxn>
                <a:cxn ang="0">
                  <a:pos x="302" y="207"/>
                </a:cxn>
                <a:cxn ang="0">
                  <a:pos x="318" y="159"/>
                </a:cxn>
                <a:cxn ang="0">
                  <a:pos x="320" y="143"/>
                </a:cxn>
                <a:cxn ang="0">
                  <a:pos x="333" y="111"/>
                </a:cxn>
                <a:cxn ang="0">
                  <a:pos x="374" y="106"/>
                </a:cxn>
                <a:cxn ang="0">
                  <a:pos x="385" y="67"/>
                </a:cxn>
                <a:cxn ang="0">
                  <a:pos x="363" y="52"/>
                </a:cxn>
                <a:cxn ang="0">
                  <a:pos x="345" y="71"/>
                </a:cxn>
                <a:cxn ang="0">
                  <a:pos x="328" y="48"/>
                </a:cxn>
                <a:cxn ang="0">
                  <a:pos x="301" y="0"/>
                </a:cxn>
                <a:cxn ang="0">
                  <a:pos x="309" y="50"/>
                </a:cxn>
                <a:cxn ang="0">
                  <a:pos x="297" y="87"/>
                </a:cxn>
                <a:cxn ang="0">
                  <a:pos x="286" y="66"/>
                </a:cxn>
                <a:cxn ang="0">
                  <a:pos x="247" y="72"/>
                </a:cxn>
                <a:cxn ang="0">
                  <a:pos x="219" y="72"/>
                </a:cxn>
                <a:cxn ang="0">
                  <a:pos x="215" y="79"/>
                </a:cxn>
                <a:cxn ang="0">
                  <a:pos x="210" y="79"/>
                </a:cxn>
                <a:cxn ang="0">
                  <a:pos x="169" y="58"/>
                </a:cxn>
                <a:cxn ang="0">
                  <a:pos x="107" y="38"/>
                </a:cxn>
                <a:cxn ang="0">
                  <a:pos x="80" y="40"/>
                </a:cxn>
                <a:cxn ang="0">
                  <a:pos x="42" y="56"/>
                </a:cxn>
                <a:cxn ang="0">
                  <a:pos x="0" y="192"/>
                </a:cxn>
                <a:cxn ang="0">
                  <a:pos x="70" y="259"/>
                </a:cxn>
                <a:cxn ang="0">
                  <a:pos x="87" y="292"/>
                </a:cxn>
                <a:cxn ang="0">
                  <a:pos x="98" y="303"/>
                </a:cxn>
                <a:cxn ang="0">
                  <a:pos x="118" y="318"/>
                </a:cxn>
                <a:cxn ang="0">
                  <a:pos x="344" y="323"/>
                </a:cxn>
                <a:cxn ang="0">
                  <a:pos x="369" y="340"/>
                </a:cxn>
                <a:cxn ang="0">
                  <a:pos x="398" y="358"/>
                </a:cxn>
                <a:cxn ang="0">
                  <a:pos x="383" y="375"/>
                </a:cxn>
                <a:cxn ang="0">
                  <a:pos x="395" y="380"/>
                </a:cxn>
                <a:cxn ang="0">
                  <a:pos x="454" y="358"/>
                </a:cxn>
                <a:cxn ang="0">
                  <a:pos x="493" y="355"/>
                </a:cxn>
                <a:cxn ang="0">
                  <a:pos x="507" y="362"/>
                </a:cxn>
                <a:cxn ang="0">
                  <a:pos x="505" y="348"/>
                </a:cxn>
                <a:cxn ang="0">
                  <a:pos x="496" y="329"/>
                </a:cxn>
                <a:cxn ang="0">
                  <a:pos x="519" y="309"/>
                </a:cxn>
                <a:cxn ang="0">
                  <a:pos x="209" y="199"/>
                </a:cxn>
                <a:cxn ang="0">
                  <a:pos x="125" y="126"/>
                </a:cxn>
                <a:cxn ang="0">
                  <a:pos x="105" y="107"/>
                </a:cxn>
                <a:cxn ang="0">
                  <a:pos x="141" y="113"/>
                </a:cxn>
                <a:cxn ang="0">
                  <a:pos x="165" y="180"/>
                </a:cxn>
                <a:cxn ang="0">
                  <a:pos x="173" y="163"/>
                </a:cxn>
                <a:cxn ang="0">
                  <a:pos x="202" y="159"/>
                </a:cxn>
                <a:cxn ang="0">
                  <a:pos x="210" y="203"/>
                </a:cxn>
                <a:cxn ang="0">
                  <a:pos x="288" y="291"/>
                </a:cxn>
                <a:cxn ang="0">
                  <a:pos x="282" y="271"/>
                </a:cxn>
                <a:cxn ang="0">
                  <a:pos x="293" y="297"/>
                </a:cxn>
              </a:cxnLst>
              <a:rect l="0" t="0" r="r" b="b"/>
              <a:pathLst>
                <a:path w="558" h="385">
                  <a:moveTo>
                    <a:pt x="557" y="285"/>
                  </a:moveTo>
                  <a:cubicBezTo>
                    <a:pt x="557" y="285"/>
                    <a:pt x="558" y="285"/>
                    <a:pt x="558" y="285"/>
                  </a:cubicBezTo>
                  <a:cubicBezTo>
                    <a:pt x="558" y="285"/>
                    <a:pt x="558" y="285"/>
                    <a:pt x="558" y="285"/>
                  </a:cubicBezTo>
                  <a:cubicBezTo>
                    <a:pt x="558" y="285"/>
                    <a:pt x="558" y="285"/>
                    <a:pt x="558" y="285"/>
                  </a:cubicBezTo>
                  <a:cubicBezTo>
                    <a:pt x="556" y="283"/>
                    <a:pt x="556" y="283"/>
                    <a:pt x="556" y="283"/>
                  </a:cubicBezTo>
                  <a:cubicBezTo>
                    <a:pt x="557" y="282"/>
                    <a:pt x="557" y="282"/>
                    <a:pt x="557" y="282"/>
                  </a:cubicBezTo>
                  <a:cubicBezTo>
                    <a:pt x="558" y="282"/>
                    <a:pt x="558" y="282"/>
                    <a:pt x="558" y="282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5" y="276"/>
                    <a:pt x="555" y="276"/>
                    <a:pt x="555" y="276"/>
                  </a:cubicBezTo>
                  <a:cubicBezTo>
                    <a:pt x="558" y="276"/>
                    <a:pt x="558" y="276"/>
                    <a:pt x="558" y="276"/>
                  </a:cubicBezTo>
                  <a:cubicBezTo>
                    <a:pt x="558" y="276"/>
                    <a:pt x="558" y="276"/>
                    <a:pt x="558" y="276"/>
                  </a:cubicBezTo>
                  <a:cubicBezTo>
                    <a:pt x="558" y="276"/>
                    <a:pt x="558" y="276"/>
                    <a:pt x="558" y="276"/>
                  </a:cubicBezTo>
                  <a:cubicBezTo>
                    <a:pt x="556" y="273"/>
                    <a:pt x="556" y="273"/>
                    <a:pt x="556" y="273"/>
                  </a:cubicBezTo>
                  <a:cubicBezTo>
                    <a:pt x="557" y="272"/>
                    <a:pt x="557" y="272"/>
                    <a:pt x="557" y="272"/>
                  </a:cubicBezTo>
                  <a:cubicBezTo>
                    <a:pt x="557" y="272"/>
                    <a:pt x="557" y="272"/>
                    <a:pt x="557" y="272"/>
                  </a:cubicBezTo>
                  <a:cubicBezTo>
                    <a:pt x="557" y="272"/>
                    <a:pt x="557" y="272"/>
                    <a:pt x="556" y="272"/>
                  </a:cubicBezTo>
                  <a:cubicBezTo>
                    <a:pt x="550" y="269"/>
                    <a:pt x="550" y="269"/>
                    <a:pt x="550" y="269"/>
                  </a:cubicBezTo>
                  <a:cubicBezTo>
                    <a:pt x="550" y="269"/>
                    <a:pt x="550" y="269"/>
                    <a:pt x="550" y="269"/>
                  </a:cubicBezTo>
                  <a:cubicBezTo>
                    <a:pt x="550" y="269"/>
                    <a:pt x="549" y="269"/>
                    <a:pt x="549" y="269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65"/>
                    <a:pt x="548" y="265"/>
                    <a:pt x="548" y="265"/>
                  </a:cubicBezTo>
                  <a:cubicBezTo>
                    <a:pt x="548" y="265"/>
                    <a:pt x="548" y="265"/>
                    <a:pt x="548" y="265"/>
                  </a:cubicBezTo>
                  <a:cubicBezTo>
                    <a:pt x="548" y="265"/>
                    <a:pt x="547" y="265"/>
                    <a:pt x="547" y="265"/>
                  </a:cubicBezTo>
                  <a:cubicBezTo>
                    <a:pt x="547" y="265"/>
                    <a:pt x="542" y="265"/>
                    <a:pt x="542" y="265"/>
                  </a:cubicBezTo>
                  <a:cubicBezTo>
                    <a:pt x="542" y="265"/>
                    <a:pt x="541" y="265"/>
                    <a:pt x="541" y="265"/>
                  </a:cubicBezTo>
                  <a:cubicBezTo>
                    <a:pt x="541" y="265"/>
                    <a:pt x="542" y="266"/>
                    <a:pt x="542" y="266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38" y="267"/>
                    <a:pt x="538" y="267"/>
                    <a:pt x="538" y="267"/>
                  </a:cubicBezTo>
                  <a:cubicBezTo>
                    <a:pt x="528" y="274"/>
                    <a:pt x="528" y="274"/>
                    <a:pt x="528" y="274"/>
                  </a:cubicBezTo>
                  <a:cubicBezTo>
                    <a:pt x="528" y="272"/>
                    <a:pt x="528" y="272"/>
                    <a:pt x="528" y="272"/>
                  </a:cubicBezTo>
                  <a:cubicBezTo>
                    <a:pt x="528" y="272"/>
                    <a:pt x="528" y="272"/>
                    <a:pt x="528" y="272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524" y="269"/>
                    <a:pt x="524" y="269"/>
                    <a:pt x="524" y="269"/>
                  </a:cubicBezTo>
                  <a:cubicBezTo>
                    <a:pt x="528" y="272"/>
                    <a:pt x="528" y="272"/>
                    <a:pt x="528" y="272"/>
                  </a:cubicBezTo>
                  <a:cubicBezTo>
                    <a:pt x="528" y="272"/>
                    <a:pt x="528" y="272"/>
                    <a:pt x="529" y="272"/>
                  </a:cubicBezTo>
                  <a:cubicBezTo>
                    <a:pt x="529" y="272"/>
                    <a:pt x="529" y="272"/>
                    <a:pt x="529" y="271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38" y="266"/>
                    <a:pt x="538" y="266"/>
                    <a:pt x="538" y="266"/>
                  </a:cubicBezTo>
                  <a:cubicBezTo>
                    <a:pt x="538" y="266"/>
                    <a:pt x="539" y="266"/>
                    <a:pt x="539" y="266"/>
                  </a:cubicBezTo>
                  <a:cubicBezTo>
                    <a:pt x="538" y="265"/>
                    <a:pt x="538" y="265"/>
                    <a:pt x="538" y="265"/>
                  </a:cubicBezTo>
                  <a:cubicBezTo>
                    <a:pt x="538" y="265"/>
                    <a:pt x="536" y="265"/>
                    <a:pt x="536" y="265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7" y="261"/>
                    <a:pt x="547" y="261"/>
                    <a:pt x="547" y="260"/>
                  </a:cubicBezTo>
                  <a:cubicBezTo>
                    <a:pt x="543" y="256"/>
                    <a:pt x="543" y="256"/>
                    <a:pt x="543" y="256"/>
                  </a:cubicBezTo>
                  <a:cubicBezTo>
                    <a:pt x="543" y="256"/>
                    <a:pt x="543" y="256"/>
                    <a:pt x="542" y="256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40" y="258"/>
                    <a:pt x="540" y="258"/>
                    <a:pt x="540" y="258"/>
                  </a:cubicBezTo>
                  <a:cubicBezTo>
                    <a:pt x="538" y="257"/>
                    <a:pt x="538" y="257"/>
                    <a:pt x="538" y="257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3" y="255"/>
                    <a:pt x="533" y="255"/>
                    <a:pt x="533" y="255"/>
                  </a:cubicBezTo>
                  <a:cubicBezTo>
                    <a:pt x="533" y="254"/>
                    <a:pt x="533" y="254"/>
                    <a:pt x="533" y="254"/>
                  </a:cubicBezTo>
                  <a:cubicBezTo>
                    <a:pt x="533" y="253"/>
                    <a:pt x="533" y="253"/>
                    <a:pt x="533" y="253"/>
                  </a:cubicBezTo>
                  <a:cubicBezTo>
                    <a:pt x="532" y="252"/>
                    <a:pt x="532" y="252"/>
                    <a:pt x="532" y="252"/>
                  </a:cubicBezTo>
                  <a:cubicBezTo>
                    <a:pt x="532" y="252"/>
                    <a:pt x="532" y="252"/>
                    <a:pt x="532" y="252"/>
                  </a:cubicBezTo>
                  <a:cubicBezTo>
                    <a:pt x="532" y="252"/>
                    <a:pt x="527" y="252"/>
                    <a:pt x="527" y="252"/>
                  </a:cubicBezTo>
                  <a:cubicBezTo>
                    <a:pt x="528" y="251"/>
                    <a:pt x="528" y="251"/>
                    <a:pt x="528" y="251"/>
                  </a:cubicBezTo>
                  <a:cubicBezTo>
                    <a:pt x="528" y="247"/>
                    <a:pt x="528" y="247"/>
                    <a:pt x="528" y="247"/>
                  </a:cubicBezTo>
                  <a:cubicBezTo>
                    <a:pt x="528" y="247"/>
                    <a:pt x="528" y="247"/>
                    <a:pt x="528" y="247"/>
                  </a:cubicBezTo>
                  <a:cubicBezTo>
                    <a:pt x="522" y="245"/>
                    <a:pt x="522" y="245"/>
                    <a:pt x="522" y="245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1" y="242"/>
                    <a:pt x="521" y="241"/>
                    <a:pt x="521" y="241"/>
                  </a:cubicBezTo>
                  <a:cubicBezTo>
                    <a:pt x="521" y="241"/>
                    <a:pt x="518" y="242"/>
                    <a:pt x="518" y="242"/>
                  </a:cubicBezTo>
                  <a:cubicBezTo>
                    <a:pt x="519" y="241"/>
                    <a:pt x="519" y="241"/>
                    <a:pt x="519" y="241"/>
                  </a:cubicBezTo>
                  <a:cubicBezTo>
                    <a:pt x="519" y="241"/>
                    <a:pt x="519" y="241"/>
                    <a:pt x="519" y="241"/>
                  </a:cubicBezTo>
                  <a:cubicBezTo>
                    <a:pt x="517" y="239"/>
                    <a:pt x="517" y="239"/>
                    <a:pt x="517" y="239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238"/>
                    <a:pt x="518" y="238"/>
                    <a:pt x="518" y="237"/>
                  </a:cubicBezTo>
                  <a:cubicBezTo>
                    <a:pt x="518" y="237"/>
                    <a:pt x="518" y="237"/>
                    <a:pt x="518" y="237"/>
                  </a:cubicBezTo>
                  <a:cubicBezTo>
                    <a:pt x="513" y="237"/>
                    <a:pt x="513" y="237"/>
                    <a:pt x="513" y="237"/>
                  </a:cubicBezTo>
                  <a:cubicBezTo>
                    <a:pt x="515" y="236"/>
                    <a:pt x="515" y="236"/>
                    <a:pt x="515" y="236"/>
                  </a:cubicBezTo>
                  <a:cubicBezTo>
                    <a:pt x="516" y="236"/>
                    <a:pt x="516" y="236"/>
                    <a:pt x="516" y="236"/>
                  </a:cubicBezTo>
                  <a:cubicBezTo>
                    <a:pt x="516" y="236"/>
                    <a:pt x="516" y="236"/>
                    <a:pt x="516" y="236"/>
                  </a:cubicBezTo>
                  <a:cubicBezTo>
                    <a:pt x="518" y="237"/>
                    <a:pt x="518" y="237"/>
                    <a:pt x="518" y="237"/>
                  </a:cubicBezTo>
                  <a:cubicBezTo>
                    <a:pt x="518" y="237"/>
                    <a:pt x="518" y="237"/>
                    <a:pt x="518" y="237"/>
                  </a:cubicBezTo>
                  <a:cubicBezTo>
                    <a:pt x="518" y="237"/>
                    <a:pt x="518" y="237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18" y="235"/>
                    <a:pt x="518" y="235"/>
                    <a:pt x="518" y="235"/>
                  </a:cubicBezTo>
                  <a:cubicBezTo>
                    <a:pt x="521" y="232"/>
                    <a:pt x="521" y="232"/>
                    <a:pt x="521" y="232"/>
                  </a:cubicBezTo>
                  <a:cubicBezTo>
                    <a:pt x="521" y="232"/>
                    <a:pt x="521" y="232"/>
                    <a:pt x="521" y="232"/>
                  </a:cubicBezTo>
                  <a:cubicBezTo>
                    <a:pt x="517" y="227"/>
                    <a:pt x="517" y="227"/>
                    <a:pt x="517" y="227"/>
                  </a:cubicBezTo>
                  <a:cubicBezTo>
                    <a:pt x="517" y="227"/>
                    <a:pt x="517" y="227"/>
                    <a:pt x="517" y="227"/>
                  </a:cubicBezTo>
                  <a:cubicBezTo>
                    <a:pt x="517" y="227"/>
                    <a:pt x="515" y="227"/>
                    <a:pt x="515" y="227"/>
                  </a:cubicBezTo>
                  <a:cubicBezTo>
                    <a:pt x="518" y="226"/>
                    <a:pt x="518" y="226"/>
                    <a:pt x="518" y="226"/>
                  </a:cubicBezTo>
                  <a:cubicBezTo>
                    <a:pt x="518" y="226"/>
                    <a:pt x="518" y="225"/>
                    <a:pt x="518" y="225"/>
                  </a:cubicBezTo>
                  <a:cubicBezTo>
                    <a:pt x="518" y="225"/>
                    <a:pt x="518" y="225"/>
                    <a:pt x="518" y="225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515" y="221"/>
                    <a:pt x="514" y="221"/>
                    <a:pt x="514" y="221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515" y="220"/>
                    <a:pt x="515" y="220"/>
                    <a:pt x="515" y="220"/>
                  </a:cubicBezTo>
                  <a:cubicBezTo>
                    <a:pt x="513" y="218"/>
                    <a:pt x="513" y="218"/>
                    <a:pt x="513" y="218"/>
                  </a:cubicBezTo>
                  <a:cubicBezTo>
                    <a:pt x="513" y="218"/>
                    <a:pt x="513" y="218"/>
                    <a:pt x="513" y="218"/>
                  </a:cubicBezTo>
                  <a:cubicBezTo>
                    <a:pt x="513" y="218"/>
                    <a:pt x="513" y="218"/>
                    <a:pt x="513" y="218"/>
                  </a:cubicBezTo>
                  <a:cubicBezTo>
                    <a:pt x="510" y="219"/>
                    <a:pt x="510" y="219"/>
                    <a:pt x="510" y="219"/>
                  </a:cubicBezTo>
                  <a:cubicBezTo>
                    <a:pt x="513" y="216"/>
                    <a:pt x="513" y="216"/>
                    <a:pt x="513" y="216"/>
                  </a:cubicBezTo>
                  <a:cubicBezTo>
                    <a:pt x="513" y="216"/>
                    <a:pt x="513" y="216"/>
                    <a:pt x="513" y="216"/>
                  </a:cubicBezTo>
                  <a:cubicBezTo>
                    <a:pt x="513" y="215"/>
                    <a:pt x="513" y="215"/>
                    <a:pt x="513" y="215"/>
                  </a:cubicBezTo>
                  <a:cubicBezTo>
                    <a:pt x="508" y="214"/>
                    <a:pt x="508" y="214"/>
                    <a:pt x="508" y="214"/>
                  </a:cubicBezTo>
                  <a:cubicBezTo>
                    <a:pt x="511" y="213"/>
                    <a:pt x="511" y="213"/>
                    <a:pt x="511" y="213"/>
                  </a:cubicBezTo>
                  <a:cubicBezTo>
                    <a:pt x="511" y="213"/>
                    <a:pt x="511" y="213"/>
                    <a:pt x="511" y="212"/>
                  </a:cubicBezTo>
                  <a:cubicBezTo>
                    <a:pt x="511" y="212"/>
                    <a:pt x="511" y="212"/>
                    <a:pt x="511" y="212"/>
                  </a:cubicBezTo>
                  <a:cubicBezTo>
                    <a:pt x="509" y="210"/>
                    <a:pt x="509" y="210"/>
                    <a:pt x="509" y="210"/>
                  </a:cubicBezTo>
                  <a:cubicBezTo>
                    <a:pt x="509" y="207"/>
                    <a:pt x="509" y="207"/>
                    <a:pt x="509" y="207"/>
                  </a:cubicBezTo>
                  <a:cubicBezTo>
                    <a:pt x="509" y="207"/>
                    <a:pt x="509" y="207"/>
                    <a:pt x="509" y="207"/>
                  </a:cubicBezTo>
                  <a:cubicBezTo>
                    <a:pt x="509" y="207"/>
                    <a:pt x="509" y="207"/>
                    <a:pt x="509" y="207"/>
                  </a:cubicBezTo>
                  <a:cubicBezTo>
                    <a:pt x="509" y="207"/>
                    <a:pt x="504" y="208"/>
                    <a:pt x="504" y="208"/>
                  </a:cubicBezTo>
                  <a:cubicBezTo>
                    <a:pt x="508" y="205"/>
                    <a:pt x="508" y="205"/>
                    <a:pt x="508" y="205"/>
                  </a:cubicBezTo>
                  <a:cubicBezTo>
                    <a:pt x="508" y="205"/>
                    <a:pt x="508" y="205"/>
                    <a:pt x="508" y="205"/>
                  </a:cubicBezTo>
                  <a:cubicBezTo>
                    <a:pt x="508" y="205"/>
                    <a:pt x="508" y="205"/>
                    <a:pt x="508" y="205"/>
                  </a:cubicBezTo>
                  <a:cubicBezTo>
                    <a:pt x="504" y="203"/>
                    <a:pt x="504" y="203"/>
                    <a:pt x="504" y="203"/>
                  </a:cubicBezTo>
                  <a:cubicBezTo>
                    <a:pt x="505" y="201"/>
                    <a:pt x="505" y="201"/>
                    <a:pt x="505" y="201"/>
                  </a:cubicBezTo>
                  <a:cubicBezTo>
                    <a:pt x="505" y="201"/>
                    <a:pt x="505" y="201"/>
                    <a:pt x="505" y="201"/>
                  </a:cubicBezTo>
                  <a:cubicBezTo>
                    <a:pt x="505" y="201"/>
                    <a:pt x="505" y="201"/>
                    <a:pt x="505" y="201"/>
                  </a:cubicBezTo>
                  <a:cubicBezTo>
                    <a:pt x="503" y="200"/>
                    <a:pt x="503" y="200"/>
                    <a:pt x="503" y="200"/>
                  </a:cubicBezTo>
                  <a:cubicBezTo>
                    <a:pt x="502" y="196"/>
                    <a:pt x="502" y="196"/>
                    <a:pt x="502" y="196"/>
                  </a:cubicBezTo>
                  <a:cubicBezTo>
                    <a:pt x="502" y="196"/>
                    <a:pt x="502" y="196"/>
                    <a:pt x="502" y="196"/>
                  </a:cubicBezTo>
                  <a:cubicBezTo>
                    <a:pt x="501" y="196"/>
                    <a:pt x="501" y="196"/>
                    <a:pt x="501" y="196"/>
                  </a:cubicBezTo>
                  <a:cubicBezTo>
                    <a:pt x="501" y="195"/>
                    <a:pt x="501" y="195"/>
                    <a:pt x="501" y="195"/>
                  </a:cubicBezTo>
                  <a:cubicBezTo>
                    <a:pt x="501" y="195"/>
                    <a:pt x="501" y="194"/>
                    <a:pt x="501" y="194"/>
                  </a:cubicBezTo>
                  <a:cubicBezTo>
                    <a:pt x="500" y="191"/>
                    <a:pt x="500" y="191"/>
                    <a:pt x="500" y="191"/>
                  </a:cubicBezTo>
                  <a:cubicBezTo>
                    <a:pt x="500" y="191"/>
                    <a:pt x="500" y="191"/>
                    <a:pt x="500" y="191"/>
                  </a:cubicBezTo>
                  <a:cubicBezTo>
                    <a:pt x="498" y="191"/>
                    <a:pt x="498" y="191"/>
                    <a:pt x="498" y="191"/>
                  </a:cubicBezTo>
                  <a:cubicBezTo>
                    <a:pt x="498" y="191"/>
                    <a:pt x="498" y="191"/>
                    <a:pt x="497" y="191"/>
                  </a:cubicBezTo>
                  <a:cubicBezTo>
                    <a:pt x="493" y="198"/>
                    <a:pt x="493" y="198"/>
                    <a:pt x="493" y="198"/>
                  </a:cubicBezTo>
                  <a:cubicBezTo>
                    <a:pt x="493" y="198"/>
                    <a:pt x="493" y="199"/>
                    <a:pt x="493" y="199"/>
                  </a:cubicBezTo>
                  <a:cubicBezTo>
                    <a:pt x="495" y="202"/>
                    <a:pt x="495" y="202"/>
                    <a:pt x="495" y="202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2" y="204"/>
                    <a:pt x="492" y="204"/>
                    <a:pt x="492" y="204"/>
                  </a:cubicBezTo>
                  <a:cubicBezTo>
                    <a:pt x="492" y="206"/>
                    <a:pt x="492" y="206"/>
                    <a:pt x="492" y="206"/>
                  </a:cubicBezTo>
                  <a:cubicBezTo>
                    <a:pt x="492" y="209"/>
                    <a:pt x="492" y="209"/>
                    <a:pt x="492" y="209"/>
                  </a:cubicBezTo>
                  <a:cubicBezTo>
                    <a:pt x="490" y="209"/>
                    <a:pt x="490" y="209"/>
                    <a:pt x="490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1" y="212"/>
                    <a:pt x="491" y="212"/>
                    <a:pt x="491" y="212"/>
                  </a:cubicBezTo>
                  <a:cubicBezTo>
                    <a:pt x="490" y="214"/>
                    <a:pt x="490" y="214"/>
                    <a:pt x="490" y="214"/>
                  </a:cubicBezTo>
                  <a:cubicBezTo>
                    <a:pt x="490" y="212"/>
                    <a:pt x="490" y="212"/>
                    <a:pt x="490" y="212"/>
                  </a:cubicBezTo>
                  <a:cubicBezTo>
                    <a:pt x="490" y="212"/>
                    <a:pt x="490" y="211"/>
                    <a:pt x="490" y="211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87" y="209"/>
                    <a:pt x="487" y="210"/>
                    <a:pt x="487" y="210"/>
                  </a:cubicBezTo>
                  <a:cubicBezTo>
                    <a:pt x="485" y="214"/>
                    <a:pt x="485" y="214"/>
                    <a:pt x="485" y="214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5"/>
                    <a:pt x="479" y="215"/>
                    <a:pt x="479" y="215"/>
                  </a:cubicBezTo>
                  <a:cubicBezTo>
                    <a:pt x="479" y="215"/>
                    <a:pt x="479" y="215"/>
                    <a:pt x="478" y="215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8" y="213"/>
                    <a:pt x="478" y="213"/>
                    <a:pt x="478" y="213"/>
                  </a:cubicBezTo>
                  <a:cubicBezTo>
                    <a:pt x="478" y="213"/>
                    <a:pt x="478" y="212"/>
                    <a:pt x="478" y="212"/>
                  </a:cubicBezTo>
                  <a:cubicBezTo>
                    <a:pt x="478" y="212"/>
                    <a:pt x="478" y="212"/>
                    <a:pt x="478" y="212"/>
                  </a:cubicBezTo>
                  <a:cubicBezTo>
                    <a:pt x="478" y="212"/>
                    <a:pt x="478" y="212"/>
                    <a:pt x="478" y="213"/>
                  </a:cubicBezTo>
                  <a:cubicBezTo>
                    <a:pt x="476" y="217"/>
                    <a:pt x="476" y="217"/>
                    <a:pt x="476" y="217"/>
                  </a:cubicBezTo>
                  <a:cubicBezTo>
                    <a:pt x="476" y="215"/>
                    <a:pt x="476" y="215"/>
                    <a:pt x="476" y="215"/>
                  </a:cubicBezTo>
                  <a:cubicBezTo>
                    <a:pt x="474" y="209"/>
                    <a:pt x="474" y="209"/>
                    <a:pt x="474" y="209"/>
                  </a:cubicBezTo>
                  <a:cubicBezTo>
                    <a:pt x="474" y="209"/>
                    <a:pt x="474" y="209"/>
                    <a:pt x="474" y="209"/>
                  </a:cubicBezTo>
                  <a:cubicBezTo>
                    <a:pt x="474" y="209"/>
                    <a:pt x="474" y="209"/>
                    <a:pt x="474" y="209"/>
                  </a:cubicBezTo>
                  <a:cubicBezTo>
                    <a:pt x="464" y="211"/>
                    <a:pt x="464" y="211"/>
                    <a:pt x="464" y="211"/>
                  </a:cubicBezTo>
                  <a:cubicBezTo>
                    <a:pt x="465" y="211"/>
                    <a:pt x="465" y="211"/>
                    <a:pt x="465" y="211"/>
                  </a:cubicBezTo>
                  <a:cubicBezTo>
                    <a:pt x="465" y="211"/>
                    <a:pt x="465" y="210"/>
                    <a:pt x="465" y="210"/>
                  </a:cubicBezTo>
                  <a:cubicBezTo>
                    <a:pt x="465" y="209"/>
                    <a:pt x="465" y="209"/>
                    <a:pt x="465" y="209"/>
                  </a:cubicBezTo>
                  <a:cubicBezTo>
                    <a:pt x="466" y="210"/>
                    <a:pt x="466" y="210"/>
                    <a:pt x="466" y="210"/>
                  </a:cubicBezTo>
                  <a:cubicBezTo>
                    <a:pt x="466" y="210"/>
                    <a:pt x="466" y="210"/>
                    <a:pt x="466" y="210"/>
                  </a:cubicBezTo>
                  <a:cubicBezTo>
                    <a:pt x="466" y="210"/>
                    <a:pt x="466" y="210"/>
                    <a:pt x="467" y="210"/>
                  </a:cubicBezTo>
                  <a:cubicBezTo>
                    <a:pt x="469" y="209"/>
                    <a:pt x="469" y="209"/>
                    <a:pt x="469" y="209"/>
                  </a:cubicBezTo>
                  <a:cubicBezTo>
                    <a:pt x="469" y="209"/>
                    <a:pt x="469" y="209"/>
                    <a:pt x="469" y="209"/>
                  </a:cubicBezTo>
                  <a:cubicBezTo>
                    <a:pt x="469" y="208"/>
                    <a:pt x="469" y="208"/>
                    <a:pt x="469" y="208"/>
                  </a:cubicBezTo>
                  <a:cubicBezTo>
                    <a:pt x="468" y="206"/>
                    <a:pt x="468" y="206"/>
                    <a:pt x="468" y="206"/>
                  </a:cubicBezTo>
                  <a:cubicBezTo>
                    <a:pt x="469" y="204"/>
                    <a:pt x="469" y="204"/>
                    <a:pt x="469" y="204"/>
                  </a:cubicBezTo>
                  <a:cubicBezTo>
                    <a:pt x="469" y="204"/>
                    <a:pt x="469" y="204"/>
                    <a:pt x="469" y="204"/>
                  </a:cubicBezTo>
                  <a:cubicBezTo>
                    <a:pt x="469" y="204"/>
                    <a:pt x="469" y="204"/>
                    <a:pt x="469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8" y="200"/>
                    <a:pt x="468" y="200"/>
                    <a:pt x="468" y="200"/>
                  </a:cubicBezTo>
                  <a:cubicBezTo>
                    <a:pt x="468" y="200"/>
                    <a:pt x="468" y="200"/>
                    <a:pt x="468" y="200"/>
                  </a:cubicBezTo>
                  <a:cubicBezTo>
                    <a:pt x="467" y="196"/>
                    <a:pt x="467" y="196"/>
                    <a:pt x="467" y="196"/>
                  </a:cubicBezTo>
                  <a:cubicBezTo>
                    <a:pt x="467" y="196"/>
                    <a:pt x="467" y="196"/>
                    <a:pt x="466" y="196"/>
                  </a:cubicBezTo>
                  <a:cubicBezTo>
                    <a:pt x="459" y="195"/>
                    <a:pt x="459" y="195"/>
                    <a:pt x="459" y="195"/>
                  </a:cubicBezTo>
                  <a:cubicBezTo>
                    <a:pt x="468" y="195"/>
                    <a:pt x="468" y="195"/>
                    <a:pt x="468" y="195"/>
                  </a:cubicBezTo>
                  <a:cubicBezTo>
                    <a:pt x="468" y="195"/>
                    <a:pt x="468" y="194"/>
                    <a:pt x="468" y="194"/>
                  </a:cubicBezTo>
                  <a:cubicBezTo>
                    <a:pt x="468" y="194"/>
                    <a:pt x="468" y="194"/>
                    <a:pt x="468" y="194"/>
                  </a:cubicBezTo>
                  <a:cubicBezTo>
                    <a:pt x="466" y="189"/>
                    <a:pt x="466" y="189"/>
                    <a:pt x="466" y="189"/>
                  </a:cubicBezTo>
                  <a:cubicBezTo>
                    <a:pt x="468" y="183"/>
                    <a:pt x="468" y="183"/>
                    <a:pt x="468" y="183"/>
                  </a:cubicBezTo>
                  <a:cubicBezTo>
                    <a:pt x="468" y="183"/>
                    <a:pt x="468" y="183"/>
                    <a:pt x="468" y="183"/>
                  </a:cubicBezTo>
                  <a:cubicBezTo>
                    <a:pt x="467" y="181"/>
                    <a:pt x="467" y="181"/>
                    <a:pt x="467" y="181"/>
                  </a:cubicBezTo>
                  <a:cubicBezTo>
                    <a:pt x="467" y="181"/>
                    <a:pt x="466" y="181"/>
                    <a:pt x="466" y="181"/>
                  </a:cubicBezTo>
                  <a:cubicBezTo>
                    <a:pt x="466" y="181"/>
                    <a:pt x="466" y="181"/>
                    <a:pt x="466" y="181"/>
                  </a:cubicBezTo>
                  <a:cubicBezTo>
                    <a:pt x="466" y="181"/>
                    <a:pt x="466" y="181"/>
                    <a:pt x="466" y="181"/>
                  </a:cubicBezTo>
                  <a:cubicBezTo>
                    <a:pt x="464" y="183"/>
                    <a:pt x="464" y="183"/>
                    <a:pt x="464" y="183"/>
                  </a:cubicBezTo>
                  <a:cubicBezTo>
                    <a:pt x="462" y="181"/>
                    <a:pt x="462" y="181"/>
                    <a:pt x="462" y="181"/>
                  </a:cubicBezTo>
                  <a:cubicBezTo>
                    <a:pt x="462" y="181"/>
                    <a:pt x="462" y="181"/>
                    <a:pt x="462" y="181"/>
                  </a:cubicBezTo>
                  <a:cubicBezTo>
                    <a:pt x="454" y="180"/>
                    <a:pt x="454" y="180"/>
                    <a:pt x="454" y="180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4" y="174"/>
                    <a:pt x="454" y="174"/>
                    <a:pt x="454" y="174"/>
                  </a:cubicBezTo>
                  <a:cubicBezTo>
                    <a:pt x="454" y="174"/>
                    <a:pt x="454" y="174"/>
                    <a:pt x="454" y="174"/>
                  </a:cubicBezTo>
                  <a:cubicBezTo>
                    <a:pt x="454" y="174"/>
                    <a:pt x="454" y="174"/>
                    <a:pt x="454" y="174"/>
                  </a:cubicBezTo>
                  <a:cubicBezTo>
                    <a:pt x="454" y="174"/>
                    <a:pt x="450" y="174"/>
                    <a:pt x="450" y="174"/>
                  </a:cubicBezTo>
                  <a:cubicBezTo>
                    <a:pt x="450" y="173"/>
                    <a:pt x="450" y="173"/>
                    <a:pt x="450" y="173"/>
                  </a:cubicBezTo>
                  <a:cubicBezTo>
                    <a:pt x="451" y="173"/>
                    <a:pt x="451" y="173"/>
                    <a:pt x="451" y="173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49" y="169"/>
                    <a:pt x="449" y="169"/>
                    <a:pt x="449" y="169"/>
                  </a:cubicBezTo>
                  <a:cubicBezTo>
                    <a:pt x="449" y="169"/>
                    <a:pt x="449" y="169"/>
                    <a:pt x="449" y="169"/>
                  </a:cubicBezTo>
                  <a:cubicBezTo>
                    <a:pt x="449" y="169"/>
                    <a:pt x="449" y="169"/>
                    <a:pt x="449" y="169"/>
                  </a:cubicBezTo>
                  <a:cubicBezTo>
                    <a:pt x="446" y="170"/>
                    <a:pt x="446" y="170"/>
                    <a:pt x="446" y="170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39" y="161"/>
                    <a:pt x="439" y="161"/>
                    <a:pt x="439" y="161"/>
                  </a:cubicBezTo>
                  <a:cubicBezTo>
                    <a:pt x="439" y="161"/>
                    <a:pt x="439" y="161"/>
                    <a:pt x="439" y="161"/>
                  </a:cubicBezTo>
                  <a:cubicBezTo>
                    <a:pt x="439" y="161"/>
                    <a:pt x="439" y="161"/>
                    <a:pt x="439" y="161"/>
                  </a:cubicBezTo>
                  <a:cubicBezTo>
                    <a:pt x="431" y="166"/>
                    <a:pt x="431" y="166"/>
                    <a:pt x="431" y="166"/>
                  </a:cubicBezTo>
                  <a:cubicBezTo>
                    <a:pt x="415" y="160"/>
                    <a:pt x="415" y="160"/>
                    <a:pt x="415" y="160"/>
                  </a:cubicBezTo>
                  <a:cubicBezTo>
                    <a:pt x="415" y="160"/>
                    <a:pt x="415" y="160"/>
                    <a:pt x="415" y="160"/>
                  </a:cubicBezTo>
                  <a:cubicBezTo>
                    <a:pt x="415" y="160"/>
                    <a:pt x="415" y="160"/>
                    <a:pt x="414" y="160"/>
                  </a:cubicBezTo>
                  <a:cubicBezTo>
                    <a:pt x="410" y="165"/>
                    <a:pt x="410" y="165"/>
                    <a:pt x="410" y="165"/>
                  </a:cubicBezTo>
                  <a:cubicBezTo>
                    <a:pt x="410" y="165"/>
                    <a:pt x="410" y="165"/>
                    <a:pt x="410" y="165"/>
                  </a:cubicBezTo>
                  <a:cubicBezTo>
                    <a:pt x="411" y="171"/>
                    <a:pt x="411" y="171"/>
                    <a:pt x="411" y="171"/>
                  </a:cubicBezTo>
                  <a:cubicBezTo>
                    <a:pt x="411" y="171"/>
                    <a:pt x="411" y="171"/>
                    <a:pt x="411" y="171"/>
                  </a:cubicBezTo>
                  <a:cubicBezTo>
                    <a:pt x="415" y="172"/>
                    <a:pt x="415" y="172"/>
                    <a:pt x="415" y="172"/>
                  </a:cubicBezTo>
                  <a:cubicBezTo>
                    <a:pt x="410" y="184"/>
                    <a:pt x="410" y="184"/>
                    <a:pt x="410" y="184"/>
                  </a:cubicBezTo>
                  <a:cubicBezTo>
                    <a:pt x="410" y="184"/>
                    <a:pt x="410" y="184"/>
                    <a:pt x="410" y="184"/>
                  </a:cubicBezTo>
                  <a:cubicBezTo>
                    <a:pt x="410" y="185"/>
                    <a:pt x="411" y="185"/>
                    <a:pt x="411" y="185"/>
                  </a:cubicBezTo>
                  <a:cubicBezTo>
                    <a:pt x="414" y="186"/>
                    <a:pt x="414" y="186"/>
                    <a:pt x="414" y="186"/>
                  </a:cubicBezTo>
                  <a:cubicBezTo>
                    <a:pt x="413" y="186"/>
                    <a:pt x="413" y="186"/>
                    <a:pt x="413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3" y="190"/>
                    <a:pt x="413" y="190"/>
                    <a:pt x="413" y="190"/>
                  </a:cubicBezTo>
                  <a:cubicBezTo>
                    <a:pt x="414" y="193"/>
                    <a:pt x="414" y="193"/>
                    <a:pt x="414" y="193"/>
                  </a:cubicBezTo>
                  <a:cubicBezTo>
                    <a:pt x="413" y="195"/>
                    <a:pt x="413" y="195"/>
                    <a:pt x="413" y="195"/>
                  </a:cubicBezTo>
                  <a:cubicBezTo>
                    <a:pt x="413" y="195"/>
                    <a:pt x="413" y="196"/>
                    <a:pt x="413" y="196"/>
                  </a:cubicBezTo>
                  <a:cubicBezTo>
                    <a:pt x="414" y="196"/>
                    <a:pt x="414" y="196"/>
                    <a:pt x="414" y="196"/>
                  </a:cubicBezTo>
                  <a:cubicBezTo>
                    <a:pt x="416" y="196"/>
                    <a:pt x="416" y="196"/>
                    <a:pt x="416" y="196"/>
                  </a:cubicBezTo>
                  <a:cubicBezTo>
                    <a:pt x="415" y="199"/>
                    <a:pt x="415" y="199"/>
                    <a:pt x="415" y="199"/>
                  </a:cubicBezTo>
                  <a:cubicBezTo>
                    <a:pt x="415" y="199"/>
                    <a:pt x="415" y="199"/>
                    <a:pt x="415" y="199"/>
                  </a:cubicBezTo>
                  <a:cubicBezTo>
                    <a:pt x="416" y="200"/>
                    <a:pt x="416" y="200"/>
                    <a:pt x="416" y="200"/>
                  </a:cubicBezTo>
                  <a:cubicBezTo>
                    <a:pt x="416" y="200"/>
                    <a:pt x="414" y="199"/>
                    <a:pt x="414" y="199"/>
                  </a:cubicBezTo>
                  <a:cubicBezTo>
                    <a:pt x="414" y="199"/>
                    <a:pt x="414" y="199"/>
                    <a:pt x="414" y="200"/>
                  </a:cubicBezTo>
                  <a:cubicBezTo>
                    <a:pt x="413" y="200"/>
                    <a:pt x="413" y="200"/>
                    <a:pt x="413" y="200"/>
                  </a:cubicBezTo>
                  <a:cubicBezTo>
                    <a:pt x="413" y="204"/>
                    <a:pt x="413" y="204"/>
                    <a:pt x="413" y="204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06" y="207"/>
                    <a:pt x="406" y="207"/>
                  </a:cubicBezTo>
                  <a:cubicBezTo>
                    <a:pt x="406" y="210"/>
                    <a:pt x="406" y="210"/>
                    <a:pt x="406" y="210"/>
                  </a:cubicBezTo>
                  <a:cubicBezTo>
                    <a:pt x="406" y="211"/>
                    <a:pt x="406" y="211"/>
                    <a:pt x="407" y="211"/>
                  </a:cubicBezTo>
                  <a:cubicBezTo>
                    <a:pt x="414" y="217"/>
                    <a:pt x="414" y="217"/>
                    <a:pt x="414" y="217"/>
                  </a:cubicBezTo>
                  <a:cubicBezTo>
                    <a:pt x="419" y="233"/>
                    <a:pt x="419" y="233"/>
                    <a:pt x="419" y="233"/>
                  </a:cubicBezTo>
                  <a:cubicBezTo>
                    <a:pt x="420" y="241"/>
                    <a:pt x="420" y="241"/>
                    <a:pt x="420" y="241"/>
                  </a:cubicBezTo>
                  <a:cubicBezTo>
                    <a:pt x="420" y="241"/>
                    <a:pt x="420" y="241"/>
                    <a:pt x="420" y="241"/>
                  </a:cubicBezTo>
                  <a:cubicBezTo>
                    <a:pt x="420" y="241"/>
                    <a:pt x="420" y="241"/>
                    <a:pt x="420" y="241"/>
                  </a:cubicBezTo>
                  <a:cubicBezTo>
                    <a:pt x="420" y="241"/>
                    <a:pt x="420" y="241"/>
                    <a:pt x="420" y="241"/>
                  </a:cubicBezTo>
                  <a:cubicBezTo>
                    <a:pt x="422" y="238"/>
                    <a:pt x="422" y="238"/>
                    <a:pt x="422" y="238"/>
                  </a:cubicBezTo>
                  <a:cubicBezTo>
                    <a:pt x="423" y="241"/>
                    <a:pt x="423" y="241"/>
                    <a:pt x="423" y="241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4" y="252"/>
                    <a:pt x="414" y="252"/>
                    <a:pt x="414" y="252"/>
                  </a:cubicBezTo>
                  <a:cubicBezTo>
                    <a:pt x="401" y="261"/>
                    <a:pt x="401" y="261"/>
                    <a:pt x="401" y="261"/>
                  </a:cubicBezTo>
                  <a:cubicBezTo>
                    <a:pt x="401" y="261"/>
                    <a:pt x="401" y="261"/>
                    <a:pt x="401" y="262"/>
                  </a:cubicBezTo>
                  <a:cubicBezTo>
                    <a:pt x="405" y="268"/>
                    <a:pt x="405" y="268"/>
                    <a:pt x="405" y="268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9" y="286"/>
                    <a:pt x="409" y="286"/>
                    <a:pt x="409" y="286"/>
                  </a:cubicBezTo>
                  <a:cubicBezTo>
                    <a:pt x="409" y="286"/>
                    <a:pt x="409" y="286"/>
                    <a:pt x="409" y="286"/>
                  </a:cubicBezTo>
                  <a:cubicBezTo>
                    <a:pt x="409" y="286"/>
                    <a:pt x="409" y="286"/>
                    <a:pt x="409" y="286"/>
                  </a:cubicBezTo>
                  <a:cubicBezTo>
                    <a:pt x="405" y="290"/>
                    <a:pt x="405" y="290"/>
                    <a:pt x="405" y="290"/>
                  </a:cubicBezTo>
                  <a:cubicBezTo>
                    <a:pt x="404" y="290"/>
                    <a:pt x="404" y="291"/>
                    <a:pt x="405" y="291"/>
                  </a:cubicBezTo>
                  <a:cubicBezTo>
                    <a:pt x="407" y="294"/>
                    <a:pt x="407" y="294"/>
                    <a:pt x="407" y="294"/>
                  </a:cubicBezTo>
                  <a:cubicBezTo>
                    <a:pt x="406" y="296"/>
                    <a:pt x="406" y="296"/>
                    <a:pt x="406" y="296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2" y="293"/>
                    <a:pt x="402" y="293"/>
                    <a:pt x="402" y="294"/>
                  </a:cubicBezTo>
                  <a:cubicBezTo>
                    <a:pt x="401" y="294"/>
                    <a:pt x="401" y="294"/>
                    <a:pt x="401" y="294"/>
                  </a:cubicBezTo>
                  <a:cubicBezTo>
                    <a:pt x="400" y="295"/>
                    <a:pt x="400" y="295"/>
                    <a:pt x="400" y="295"/>
                  </a:cubicBezTo>
                  <a:cubicBezTo>
                    <a:pt x="400" y="295"/>
                    <a:pt x="400" y="295"/>
                    <a:pt x="400" y="295"/>
                  </a:cubicBezTo>
                  <a:cubicBezTo>
                    <a:pt x="400" y="298"/>
                    <a:pt x="400" y="298"/>
                    <a:pt x="400" y="298"/>
                  </a:cubicBezTo>
                  <a:cubicBezTo>
                    <a:pt x="396" y="295"/>
                    <a:pt x="396" y="295"/>
                    <a:pt x="396" y="295"/>
                  </a:cubicBezTo>
                  <a:cubicBezTo>
                    <a:pt x="396" y="295"/>
                    <a:pt x="396" y="295"/>
                    <a:pt x="396" y="295"/>
                  </a:cubicBezTo>
                  <a:cubicBezTo>
                    <a:pt x="396" y="295"/>
                    <a:pt x="396" y="295"/>
                    <a:pt x="396" y="295"/>
                  </a:cubicBezTo>
                  <a:cubicBezTo>
                    <a:pt x="393" y="297"/>
                    <a:pt x="393" y="297"/>
                    <a:pt x="393" y="297"/>
                  </a:cubicBezTo>
                  <a:cubicBezTo>
                    <a:pt x="395" y="295"/>
                    <a:pt x="395" y="295"/>
                    <a:pt x="395" y="295"/>
                  </a:cubicBezTo>
                  <a:cubicBezTo>
                    <a:pt x="395" y="295"/>
                    <a:pt x="395" y="295"/>
                    <a:pt x="395" y="295"/>
                  </a:cubicBezTo>
                  <a:cubicBezTo>
                    <a:pt x="394" y="291"/>
                    <a:pt x="394" y="291"/>
                    <a:pt x="394" y="291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86" y="288"/>
                    <a:pt x="386" y="288"/>
                    <a:pt x="386" y="288"/>
                  </a:cubicBezTo>
                  <a:cubicBezTo>
                    <a:pt x="389" y="286"/>
                    <a:pt x="389" y="286"/>
                    <a:pt x="389" y="286"/>
                  </a:cubicBezTo>
                  <a:cubicBezTo>
                    <a:pt x="390" y="286"/>
                    <a:pt x="390" y="286"/>
                    <a:pt x="390" y="286"/>
                  </a:cubicBezTo>
                  <a:cubicBezTo>
                    <a:pt x="390" y="285"/>
                    <a:pt x="390" y="285"/>
                    <a:pt x="390" y="285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5" y="275"/>
                    <a:pt x="385" y="275"/>
                    <a:pt x="385" y="275"/>
                  </a:cubicBezTo>
                  <a:cubicBezTo>
                    <a:pt x="383" y="266"/>
                    <a:pt x="383" y="266"/>
                    <a:pt x="383" y="266"/>
                  </a:cubicBezTo>
                  <a:cubicBezTo>
                    <a:pt x="384" y="255"/>
                    <a:pt x="384" y="255"/>
                    <a:pt x="384" y="255"/>
                  </a:cubicBezTo>
                  <a:cubicBezTo>
                    <a:pt x="384" y="255"/>
                    <a:pt x="384" y="254"/>
                    <a:pt x="384" y="254"/>
                  </a:cubicBezTo>
                  <a:cubicBezTo>
                    <a:pt x="384" y="254"/>
                    <a:pt x="364" y="252"/>
                    <a:pt x="364" y="252"/>
                  </a:cubicBezTo>
                  <a:cubicBezTo>
                    <a:pt x="364" y="252"/>
                    <a:pt x="364" y="252"/>
                    <a:pt x="364" y="252"/>
                  </a:cubicBezTo>
                  <a:cubicBezTo>
                    <a:pt x="364" y="252"/>
                    <a:pt x="364" y="252"/>
                    <a:pt x="364" y="252"/>
                  </a:cubicBezTo>
                  <a:cubicBezTo>
                    <a:pt x="364" y="252"/>
                    <a:pt x="364" y="252"/>
                    <a:pt x="364" y="251"/>
                  </a:cubicBezTo>
                  <a:cubicBezTo>
                    <a:pt x="360" y="248"/>
                    <a:pt x="360" y="248"/>
                    <a:pt x="360" y="248"/>
                  </a:cubicBezTo>
                  <a:cubicBezTo>
                    <a:pt x="350" y="245"/>
                    <a:pt x="350" y="245"/>
                    <a:pt x="350" y="245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39" y="235"/>
                    <a:pt x="339" y="235"/>
                    <a:pt x="339" y="235"/>
                  </a:cubicBezTo>
                  <a:cubicBezTo>
                    <a:pt x="326" y="229"/>
                    <a:pt x="326" y="229"/>
                    <a:pt x="326" y="229"/>
                  </a:cubicBezTo>
                  <a:cubicBezTo>
                    <a:pt x="326" y="229"/>
                    <a:pt x="326" y="229"/>
                    <a:pt x="326" y="229"/>
                  </a:cubicBezTo>
                  <a:cubicBezTo>
                    <a:pt x="326" y="229"/>
                    <a:pt x="326" y="229"/>
                    <a:pt x="326" y="229"/>
                  </a:cubicBezTo>
                  <a:cubicBezTo>
                    <a:pt x="316" y="233"/>
                    <a:pt x="316" y="233"/>
                    <a:pt x="316" y="233"/>
                  </a:cubicBez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18" y="231"/>
                    <a:pt x="318" y="231"/>
                  </a:cubicBezTo>
                  <a:cubicBezTo>
                    <a:pt x="318" y="227"/>
                    <a:pt x="318" y="227"/>
                    <a:pt x="318" y="227"/>
                  </a:cubicBezTo>
                  <a:cubicBezTo>
                    <a:pt x="313" y="212"/>
                    <a:pt x="313" y="212"/>
                    <a:pt x="313" y="212"/>
                  </a:cubicBezTo>
                  <a:cubicBezTo>
                    <a:pt x="313" y="211"/>
                    <a:pt x="312" y="211"/>
                    <a:pt x="312" y="211"/>
                  </a:cubicBezTo>
                  <a:cubicBezTo>
                    <a:pt x="312" y="211"/>
                    <a:pt x="306" y="210"/>
                    <a:pt x="306" y="210"/>
                  </a:cubicBezTo>
                  <a:cubicBezTo>
                    <a:pt x="306" y="210"/>
                    <a:pt x="306" y="210"/>
                    <a:pt x="306" y="211"/>
                  </a:cubicBezTo>
                  <a:cubicBezTo>
                    <a:pt x="305" y="213"/>
                    <a:pt x="305" y="213"/>
                    <a:pt x="305" y="213"/>
                  </a:cubicBezTo>
                  <a:cubicBezTo>
                    <a:pt x="305" y="210"/>
                    <a:pt x="305" y="210"/>
                    <a:pt x="305" y="210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5"/>
                    <a:pt x="302" y="205"/>
                    <a:pt x="302" y="205"/>
                  </a:cubicBezTo>
                  <a:cubicBezTo>
                    <a:pt x="303" y="189"/>
                    <a:pt x="303" y="189"/>
                    <a:pt x="303" y="189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7" y="180"/>
                    <a:pt x="307" y="179"/>
                    <a:pt x="307" y="179"/>
                  </a:cubicBezTo>
                  <a:cubicBezTo>
                    <a:pt x="304" y="177"/>
                    <a:pt x="304" y="177"/>
                    <a:pt x="304" y="177"/>
                  </a:cubicBezTo>
                  <a:cubicBezTo>
                    <a:pt x="311" y="174"/>
                    <a:pt x="311" y="174"/>
                    <a:pt x="311" y="174"/>
                  </a:cubicBezTo>
                  <a:cubicBezTo>
                    <a:pt x="312" y="171"/>
                    <a:pt x="312" y="171"/>
                    <a:pt x="312" y="171"/>
                  </a:cubicBezTo>
                  <a:cubicBezTo>
                    <a:pt x="312" y="171"/>
                    <a:pt x="312" y="171"/>
                    <a:pt x="312" y="171"/>
                  </a:cubicBezTo>
                  <a:cubicBezTo>
                    <a:pt x="311" y="170"/>
                    <a:pt x="311" y="170"/>
                    <a:pt x="311" y="170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2" y="170"/>
                    <a:pt x="312" y="170"/>
                    <a:pt x="313" y="170"/>
                  </a:cubicBezTo>
                  <a:cubicBezTo>
                    <a:pt x="314" y="166"/>
                    <a:pt x="314" y="166"/>
                    <a:pt x="314" y="166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16" y="168"/>
                    <a:pt x="316" y="168"/>
                    <a:pt x="317" y="168"/>
                  </a:cubicBezTo>
                  <a:cubicBezTo>
                    <a:pt x="317" y="168"/>
                    <a:pt x="317" y="168"/>
                    <a:pt x="317" y="168"/>
                  </a:cubicBezTo>
                  <a:cubicBezTo>
                    <a:pt x="317" y="168"/>
                    <a:pt x="317" y="168"/>
                    <a:pt x="317" y="167"/>
                  </a:cubicBezTo>
                  <a:cubicBezTo>
                    <a:pt x="317" y="160"/>
                    <a:pt x="317" y="160"/>
                    <a:pt x="317" y="160"/>
                  </a:cubicBezTo>
                  <a:cubicBezTo>
                    <a:pt x="321" y="160"/>
                    <a:pt x="321" y="160"/>
                    <a:pt x="321" y="160"/>
                  </a:cubicBezTo>
                  <a:cubicBezTo>
                    <a:pt x="321" y="160"/>
                    <a:pt x="321" y="160"/>
                    <a:pt x="321" y="160"/>
                  </a:cubicBezTo>
                  <a:cubicBezTo>
                    <a:pt x="321" y="160"/>
                    <a:pt x="321" y="160"/>
                    <a:pt x="321" y="160"/>
                  </a:cubicBezTo>
                  <a:cubicBezTo>
                    <a:pt x="318" y="159"/>
                    <a:pt x="318" y="159"/>
                    <a:pt x="318" y="159"/>
                  </a:cubicBezTo>
                  <a:cubicBezTo>
                    <a:pt x="318" y="157"/>
                    <a:pt x="318" y="157"/>
                    <a:pt x="318" y="157"/>
                  </a:cubicBezTo>
                  <a:cubicBezTo>
                    <a:pt x="324" y="157"/>
                    <a:pt x="324" y="157"/>
                    <a:pt x="324" y="157"/>
                  </a:cubicBezTo>
                  <a:cubicBezTo>
                    <a:pt x="330" y="154"/>
                    <a:pt x="330" y="154"/>
                    <a:pt x="330" y="154"/>
                  </a:cubicBezTo>
                  <a:cubicBezTo>
                    <a:pt x="330" y="154"/>
                    <a:pt x="330" y="154"/>
                    <a:pt x="330" y="154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8" y="147"/>
                    <a:pt x="328" y="147"/>
                    <a:pt x="328" y="147"/>
                  </a:cubicBezTo>
                  <a:cubicBezTo>
                    <a:pt x="322" y="143"/>
                    <a:pt x="322" y="143"/>
                    <a:pt x="322" y="143"/>
                  </a:cubicBezTo>
                  <a:cubicBezTo>
                    <a:pt x="322" y="143"/>
                    <a:pt x="322" y="143"/>
                    <a:pt x="322" y="143"/>
                  </a:cubicBezTo>
                  <a:cubicBezTo>
                    <a:pt x="322" y="143"/>
                    <a:pt x="322" y="143"/>
                    <a:pt x="322" y="143"/>
                  </a:cubicBezTo>
                  <a:cubicBezTo>
                    <a:pt x="320" y="145"/>
                    <a:pt x="320" y="145"/>
                    <a:pt x="320" y="145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11" y="141"/>
                    <a:pt x="311" y="141"/>
                    <a:pt x="311" y="141"/>
                  </a:cubicBezTo>
                  <a:cubicBezTo>
                    <a:pt x="310" y="140"/>
                    <a:pt x="310" y="140"/>
                    <a:pt x="310" y="140"/>
                  </a:cubicBezTo>
                  <a:cubicBezTo>
                    <a:pt x="311" y="139"/>
                    <a:pt x="311" y="139"/>
                    <a:pt x="311" y="139"/>
                  </a:cubicBezTo>
                  <a:cubicBezTo>
                    <a:pt x="320" y="143"/>
                    <a:pt x="320" y="143"/>
                    <a:pt x="320" y="143"/>
                  </a:cubicBezTo>
                  <a:cubicBezTo>
                    <a:pt x="323" y="143"/>
                    <a:pt x="323" y="143"/>
                    <a:pt x="323" y="143"/>
                  </a:cubicBezTo>
                  <a:cubicBezTo>
                    <a:pt x="329" y="147"/>
                    <a:pt x="329" y="147"/>
                    <a:pt x="329" y="147"/>
                  </a:cubicBezTo>
                  <a:cubicBezTo>
                    <a:pt x="329" y="147"/>
                    <a:pt x="329" y="147"/>
                    <a:pt x="329" y="147"/>
                  </a:cubicBezTo>
                  <a:cubicBezTo>
                    <a:pt x="329" y="147"/>
                    <a:pt x="330" y="147"/>
                    <a:pt x="330" y="147"/>
                  </a:cubicBezTo>
                  <a:cubicBezTo>
                    <a:pt x="333" y="145"/>
                    <a:pt x="333" y="145"/>
                    <a:pt x="333" y="145"/>
                  </a:cubicBezTo>
                  <a:cubicBezTo>
                    <a:pt x="333" y="144"/>
                    <a:pt x="333" y="144"/>
                    <a:pt x="333" y="144"/>
                  </a:cubicBezTo>
                  <a:cubicBezTo>
                    <a:pt x="334" y="140"/>
                    <a:pt x="334" y="140"/>
                    <a:pt x="334" y="140"/>
                  </a:cubicBezTo>
                  <a:cubicBezTo>
                    <a:pt x="335" y="140"/>
                    <a:pt x="335" y="140"/>
                    <a:pt x="335" y="140"/>
                  </a:cubicBezTo>
                  <a:cubicBezTo>
                    <a:pt x="335" y="140"/>
                    <a:pt x="335" y="140"/>
                    <a:pt x="335" y="140"/>
                  </a:cubicBezTo>
                  <a:cubicBezTo>
                    <a:pt x="335" y="140"/>
                    <a:pt x="335" y="140"/>
                    <a:pt x="335" y="140"/>
                  </a:cubicBezTo>
                  <a:cubicBezTo>
                    <a:pt x="335" y="138"/>
                    <a:pt x="335" y="138"/>
                    <a:pt x="335" y="138"/>
                  </a:cubicBezTo>
                  <a:cubicBezTo>
                    <a:pt x="339" y="140"/>
                    <a:pt x="339" y="140"/>
                    <a:pt x="339" y="140"/>
                  </a:cubicBezTo>
                  <a:cubicBezTo>
                    <a:pt x="339" y="140"/>
                    <a:pt x="339" y="140"/>
                    <a:pt x="339" y="140"/>
                  </a:cubicBezTo>
                  <a:cubicBezTo>
                    <a:pt x="339" y="140"/>
                    <a:pt x="339" y="140"/>
                    <a:pt x="339" y="140"/>
                  </a:cubicBezTo>
                  <a:cubicBezTo>
                    <a:pt x="346" y="137"/>
                    <a:pt x="346" y="137"/>
                    <a:pt x="346" y="137"/>
                  </a:cubicBezTo>
                  <a:cubicBezTo>
                    <a:pt x="346" y="137"/>
                    <a:pt x="346" y="137"/>
                    <a:pt x="346" y="137"/>
                  </a:cubicBezTo>
                  <a:cubicBezTo>
                    <a:pt x="354" y="121"/>
                    <a:pt x="354" y="121"/>
                    <a:pt x="354" y="121"/>
                  </a:cubicBezTo>
                  <a:cubicBezTo>
                    <a:pt x="354" y="121"/>
                    <a:pt x="354" y="121"/>
                    <a:pt x="354" y="121"/>
                  </a:cubicBezTo>
                  <a:cubicBezTo>
                    <a:pt x="354" y="121"/>
                    <a:pt x="354" y="121"/>
                    <a:pt x="354" y="121"/>
                  </a:cubicBezTo>
                  <a:cubicBezTo>
                    <a:pt x="340" y="119"/>
                    <a:pt x="340" y="119"/>
                    <a:pt x="340" y="119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6" y="119"/>
                    <a:pt x="346" y="119"/>
                    <a:pt x="347" y="119"/>
                  </a:cubicBezTo>
                  <a:cubicBezTo>
                    <a:pt x="347" y="119"/>
                    <a:pt x="351" y="119"/>
                    <a:pt x="351" y="119"/>
                  </a:cubicBezTo>
                  <a:cubicBezTo>
                    <a:pt x="351" y="119"/>
                    <a:pt x="351" y="119"/>
                    <a:pt x="352" y="119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360" y="107"/>
                    <a:pt x="360" y="107"/>
                    <a:pt x="360" y="107"/>
                  </a:cubicBezTo>
                  <a:cubicBezTo>
                    <a:pt x="360" y="104"/>
                    <a:pt x="360" y="104"/>
                    <a:pt x="360" y="104"/>
                  </a:cubicBezTo>
                  <a:cubicBezTo>
                    <a:pt x="360" y="104"/>
                    <a:pt x="359" y="104"/>
                    <a:pt x="359" y="104"/>
                  </a:cubicBezTo>
                  <a:cubicBezTo>
                    <a:pt x="356" y="103"/>
                    <a:pt x="356" y="103"/>
                    <a:pt x="356" y="103"/>
                  </a:cubicBezTo>
                  <a:cubicBezTo>
                    <a:pt x="357" y="100"/>
                    <a:pt x="357" y="100"/>
                    <a:pt x="357" y="100"/>
                  </a:cubicBezTo>
                  <a:cubicBezTo>
                    <a:pt x="364" y="100"/>
                    <a:pt x="364" y="100"/>
                    <a:pt x="364" y="100"/>
                  </a:cubicBezTo>
                  <a:cubicBezTo>
                    <a:pt x="365" y="105"/>
                    <a:pt x="365" y="105"/>
                    <a:pt x="365" y="105"/>
                  </a:cubicBezTo>
                  <a:cubicBezTo>
                    <a:pt x="365" y="105"/>
                    <a:pt x="365" y="105"/>
                    <a:pt x="365" y="105"/>
                  </a:cubicBezTo>
                  <a:cubicBezTo>
                    <a:pt x="365" y="105"/>
                    <a:pt x="369" y="106"/>
                    <a:pt x="369" y="106"/>
                  </a:cubicBezTo>
                  <a:cubicBezTo>
                    <a:pt x="370" y="106"/>
                    <a:pt x="370" y="106"/>
                    <a:pt x="370" y="105"/>
                  </a:cubicBezTo>
                  <a:cubicBezTo>
                    <a:pt x="370" y="105"/>
                    <a:pt x="370" y="105"/>
                    <a:pt x="370" y="105"/>
                  </a:cubicBezTo>
                  <a:cubicBezTo>
                    <a:pt x="370" y="103"/>
                    <a:pt x="370" y="103"/>
                    <a:pt x="370" y="103"/>
                  </a:cubicBezTo>
                  <a:cubicBezTo>
                    <a:pt x="374" y="106"/>
                    <a:pt x="374" y="106"/>
                    <a:pt x="374" y="106"/>
                  </a:cubicBezTo>
                  <a:cubicBezTo>
                    <a:pt x="374" y="106"/>
                    <a:pt x="374" y="106"/>
                    <a:pt x="374" y="106"/>
                  </a:cubicBezTo>
                  <a:cubicBezTo>
                    <a:pt x="374" y="106"/>
                    <a:pt x="375" y="106"/>
                    <a:pt x="375" y="106"/>
                  </a:cubicBezTo>
                  <a:cubicBezTo>
                    <a:pt x="375" y="106"/>
                    <a:pt x="375" y="106"/>
                    <a:pt x="375" y="106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3" y="98"/>
                    <a:pt x="373" y="98"/>
                    <a:pt x="373" y="98"/>
                  </a:cubicBezTo>
                  <a:cubicBezTo>
                    <a:pt x="377" y="103"/>
                    <a:pt x="377" y="103"/>
                    <a:pt x="377" y="103"/>
                  </a:cubicBezTo>
                  <a:cubicBezTo>
                    <a:pt x="377" y="103"/>
                    <a:pt x="377" y="103"/>
                    <a:pt x="377" y="103"/>
                  </a:cubicBezTo>
                  <a:cubicBezTo>
                    <a:pt x="377" y="103"/>
                    <a:pt x="377" y="103"/>
                    <a:pt x="377" y="10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91" y="89"/>
                    <a:pt x="391" y="89"/>
                    <a:pt x="391" y="89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85" y="77"/>
                    <a:pt x="385" y="77"/>
                    <a:pt x="385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6" y="72"/>
                    <a:pt x="386" y="72"/>
                    <a:pt x="386" y="71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4" y="72"/>
                    <a:pt x="384" y="72"/>
                    <a:pt x="384" y="72"/>
                  </a:cubicBezTo>
                  <a:cubicBezTo>
                    <a:pt x="384" y="70"/>
                    <a:pt x="384" y="70"/>
                    <a:pt x="384" y="70"/>
                  </a:cubicBezTo>
                  <a:cubicBezTo>
                    <a:pt x="384" y="70"/>
                    <a:pt x="384" y="70"/>
                    <a:pt x="384" y="70"/>
                  </a:cubicBezTo>
                  <a:cubicBezTo>
                    <a:pt x="382" y="67"/>
                    <a:pt x="382" y="67"/>
                    <a:pt x="382" y="67"/>
                  </a:cubicBezTo>
                  <a:cubicBezTo>
                    <a:pt x="385" y="67"/>
                    <a:pt x="385" y="67"/>
                    <a:pt x="385" y="67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9"/>
                    <a:pt x="386" y="69"/>
                    <a:pt x="387" y="69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1"/>
                    <a:pt x="391" y="61"/>
                    <a:pt x="391" y="61"/>
                  </a:cubicBezTo>
                  <a:cubicBezTo>
                    <a:pt x="391" y="61"/>
                    <a:pt x="391" y="61"/>
                    <a:pt x="390" y="61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91" y="56"/>
                    <a:pt x="391" y="56"/>
                    <a:pt x="391" y="56"/>
                  </a:cubicBezTo>
                  <a:cubicBezTo>
                    <a:pt x="391" y="56"/>
                    <a:pt x="391" y="56"/>
                    <a:pt x="391" y="55"/>
                  </a:cubicBezTo>
                  <a:cubicBezTo>
                    <a:pt x="391" y="55"/>
                    <a:pt x="391" y="55"/>
                    <a:pt x="390" y="55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2" y="50"/>
                    <a:pt x="382" y="50"/>
                    <a:pt x="382" y="50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2" y="45"/>
                    <a:pt x="382" y="45"/>
                    <a:pt x="382" y="45"/>
                  </a:cubicBezTo>
                  <a:cubicBezTo>
                    <a:pt x="382" y="45"/>
                    <a:pt x="382" y="45"/>
                    <a:pt x="381" y="45"/>
                  </a:cubicBezTo>
                  <a:cubicBezTo>
                    <a:pt x="381" y="45"/>
                    <a:pt x="363" y="43"/>
                    <a:pt x="363" y="43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63" y="52"/>
                    <a:pt x="363" y="52"/>
                    <a:pt x="363" y="52"/>
                  </a:cubicBezTo>
                  <a:cubicBezTo>
                    <a:pt x="363" y="52"/>
                    <a:pt x="363" y="52"/>
                    <a:pt x="363" y="53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1" y="63"/>
                    <a:pt x="361" y="63"/>
                    <a:pt x="361" y="63"/>
                  </a:cubicBezTo>
                  <a:cubicBezTo>
                    <a:pt x="361" y="64"/>
                    <a:pt x="361" y="64"/>
                    <a:pt x="361" y="64"/>
                  </a:cubicBezTo>
                  <a:cubicBezTo>
                    <a:pt x="360" y="69"/>
                    <a:pt x="360" y="69"/>
                    <a:pt x="360" y="69"/>
                  </a:cubicBezTo>
                  <a:cubicBezTo>
                    <a:pt x="356" y="79"/>
                    <a:pt x="356" y="79"/>
                    <a:pt x="356" y="79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85"/>
                    <a:pt x="356" y="85"/>
                    <a:pt x="356" y="85"/>
                  </a:cubicBezTo>
                  <a:cubicBezTo>
                    <a:pt x="351" y="88"/>
                    <a:pt x="351" y="88"/>
                    <a:pt x="351" y="88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1"/>
                    <a:pt x="348" y="70"/>
                    <a:pt x="348" y="70"/>
                  </a:cubicBezTo>
                  <a:cubicBezTo>
                    <a:pt x="348" y="70"/>
                    <a:pt x="348" y="70"/>
                    <a:pt x="348" y="70"/>
                  </a:cubicBezTo>
                  <a:cubicBezTo>
                    <a:pt x="348" y="70"/>
                    <a:pt x="348" y="70"/>
                    <a:pt x="348" y="70"/>
                  </a:cubicBezTo>
                  <a:cubicBezTo>
                    <a:pt x="345" y="60"/>
                    <a:pt x="345" y="60"/>
                    <a:pt x="345" y="60"/>
                  </a:cubicBezTo>
                  <a:cubicBezTo>
                    <a:pt x="340" y="53"/>
                    <a:pt x="340" y="53"/>
                    <a:pt x="340" y="53"/>
                  </a:cubicBezTo>
                  <a:cubicBezTo>
                    <a:pt x="340" y="53"/>
                    <a:pt x="340" y="53"/>
                    <a:pt x="340" y="53"/>
                  </a:cubicBezTo>
                  <a:cubicBezTo>
                    <a:pt x="340" y="53"/>
                    <a:pt x="337" y="53"/>
                    <a:pt x="337" y="53"/>
                  </a:cubicBezTo>
                  <a:cubicBezTo>
                    <a:pt x="337" y="53"/>
                    <a:pt x="336" y="53"/>
                    <a:pt x="336" y="53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4" y="63"/>
                    <a:pt x="334" y="63"/>
                    <a:pt x="334" y="63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0" y="66"/>
                    <a:pt x="330" y="66"/>
                    <a:pt x="330" y="66"/>
                  </a:cubicBezTo>
                  <a:cubicBezTo>
                    <a:pt x="331" y="61"/>
                    <a:pt x="331" y="61"/>
                    <a:pt x="331" y="61"/>
                  </a:cubicBezTo>
                  <a:cubicBezTo>
                    <a:pt x="331" y="61"/>
                    <a:pt x="331" y="61"/>
                    <a:pt x="331" y="61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7" y="52"/>
                    <a:pt x="327" y="52"/>
                    <a:pt x="327" y="52"/>
                  </a:cubicBezTo>
                  <a:cubicBezTo>
                    <a:pt x="327" y="52"/>
                    <a:pt x="327" y="52"/>
                    <a:pt x="327" y="52"/>
                  </a:cubicBezTo>
                  <a:cubicBezTo>
                    <a:pt x="327" y="52"/>
                    <a:pt x="328" y="52"/>
                    <a:pt x="328" y="52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48"/>
                    <a:pt x="328" y="48"/>
                    <a:pt x="328" y="48"/>
                  </a:cubicBezTo>
                  <a:cubicBezTo>
                    <a:pt x="328" y="48"/>
                    <a:pt x="328" y="48"/>
                    <a:pt x="328" y="4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39"/>
                  </a:cubicBezTo>
                  <a:cubicBezTo>
                    <a:pt x="319" y="36"/>
                    <a:pt x="319" y="36"/>
                    <a:pt x="319" y="36"/>
                  </a:cubicBezTo>
                  <a:cubicBezTo>
                    <a:pt x="319" y="36"/>
                    <a:pt x="323" y="37"/>
                    <a:pt x="323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5" y="23"/>
                    <a:pt x="315" y="23"/>
                    <a:pt x="315" y="2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5" y="5"/>
                    <a:pt x="305" y="5"/>
                    <a:pt x="305" y="5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4" y="1"/>
                    <a:pt x="304" y="1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95" y="7"/>
                    <a:pt x="295" y="7"/>
                    <a:pt x="295" y="7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297" y="10"/>
                    <a:pt x="297" y="10"/>
                    <a:pt x="297" y="10"/>
                  </a:cubicBezTo>
                  <a:cubicBezTo>
                    <a:pt x="297" y="13"/>
                    <a:pt x="297" y="13"/>
                    <a:pt x="297" y="13"/>
                  </a:cubicBezTo>
                  <a:cubicBezTo>
                    <a:pt x="295" y="12"/>
                    <a:pt x="295" y="12"/>
                    <a:pt x="295" y="12"/>
                  </a:cubicBezTo>
                  <a:cubicBezTo>
                    <a:pt x="295" y="12"/>
                    <a:pt x="295" y="12"/>
                    <a:pt x="295" y="12"/>
                  </a:cubicBezTo>
                  <a:cubicBezTo>
                    <a:pt x="295" y="12"/>
                    <a:pt x="294" y="12"/>
                    <a:pt x="294" y="12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1" y="23"/>
                    <a:pt x="291" y="23"/>
                    <a:pt x="291" y="23"/>
                  </a:cubicBezTo>
                  <a:cubicBezTo>
                    <a:pt x="291" y="23"/>
                    <a:pt x="291" y="23"/>
                    <a:pt x="291" y="23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0" y="32"/>
                    <a:pt x="290" y="32"/>
                    <a:pt x="290" y="32"/>
                  </a:cubicBezTo>
                  <a:cubicBezTo>
                    <a:pt x="290" y="37"/>
                    <a:pt x="290" y="37"/>
                    <a:pt x="290" y="37"/>
                  </a:cubicBezTo>
                  <a:cubicBezTo>
                    <a:pt x="290" y="37"/>
                    <a:pt x="290" y="38"/>
                    <a:pt x="290" y="38"/>
                  </a:cubicBezTo>
                  <a:cubicBezTo>
                    <a:pt x="304" y="50"/>
                    <a:pt x="304" y="50"/>
                    <a:pt x="304" y="50"/>
                  </a:cubicBezTo>
                  <a:cubicBezTo>
                    <a:pt x="304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9" y="49"/>
                    <a:pt x="309" y="49"/>
                    <a:pt x="309" y="49"/>
                  </a:cubicBezTo>
                  <a:cubicBezTo>
                    <a:pt x="309" y="50"/>
                    <a:pt x="309" y="50"/>
                    <a:pt x="309" y="50"/>
                  </a:cubicBezTo>
                  <a:cubicBezTo>
                    <a:pt x="309" y="50"/>
                    <a:pt x="309" y="50"/>
                    <a:pt x="309" y="50"/>
                  </a:cubicBezTo>
                  <a:cubicBezTo>
                    <a:pt x="309" y="50"/>
                    <a:pt x="308" y="50"/>
                    <a:pt x="308" y="50"/>
                  </a:cubicBezTo>
                  <a:cubicBezTo>
                    <a:pt x="306" y="51"/>
                    <a:pt x="306" y="51"/>
                    <a:pt x="306" y="51"/>
                  </a:cubicBezTo>
                  <a:cubicBezTo>
                    <a:pt x="306" y="51"/>
                    <a:pt x="306" y="51"/>
                    <a:pt x="306" y="51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3"/>
                    <a:pt x="303" y="63"/>
                    <a:pt x="303" y="63"/>
                  </a:cubicBezTo>
                  <a:cubicBezTo>
                    <a:pt x="303" y="63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0"/>
                    <a:pt x="308" y="60"/>
                    <a:pt x="308" y="60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03" y="74"/>
                    <a:pt x="303" y="74"/>
                    <a:pt x="303" y="74"/>
                  </a:cubicBezTo>
                  <a:cubicBezTo>
                    <a:pt x="303" y="74"/>
                    <a:pt x="297" y="73"/>
                    <a:pt x="297" y="73"/>
                  </a:cubicBezTo>
                  <a:cubicBezTo>
                    <a:pt x="297" y="73"/>
                    <a:pt x="296" y="73"/>
                    <a:pt x="296" y="73"/>
                  </a:cubicBezTo>
                  <a:cubicBezTo>
                    <a:pt x="296" y="73"/>
                    <a:pt x="296" y="73"/>
                    <a:pt x="296" y="74"/>
                  </a:cubicBezTo>
                  <a:cubicBezTo>
                    <a:pt x="297" y="75"/>
                    <a:pt x="297" y="75"/>
                    <a:pt x="297" y="75"/>
                  </a:cubicBezTo>
                  <a:cubicBezTo>
                    <a:pt x="296" y="80"/>
                    <a:pt x="296" y="80"/>
                    <a:pt x="296" y="80"/>
                  </a:cubicBezTo>
                  <a:cubicBezTo>
                    <a:pt x="296" y="80"/>
                    <a:pt x="296" y="80"/>
                    <a:pt x="296" y="80"/>
                  </a:cubicBezTo>
                  <a:cubicBezTo>
                    <a:pt x="298" y="83"/>
                    <a:pt x="298" y="83"/>
                    <a:pt x="298" y="83"/>
                  </a:cubicBezTo>
                  <a:cubicBezTo>
                    <a:pt x="298" y="88"/>
                    <a:pt x="298" y="88"/>
                    <a:pt x="298" y="88"/>
                  </a:cubicBezTo>
                  <a:cubicBezTo>
                    <a:pt x="297" y="87"/>
                    <a:pt x="297" y="87"/>
                    <a:pt x="297" y="87"/>
                  </a:cubicBezTo>
                  <a:cubicBezTo>
                    <a:pt x="298" y="86"/>
                    <a:pt x="298" y="86"/>
                    <a:pt x="298" y="86"/>
                  </a:cubicBezTo>
                  <a:cubicBezTo>
                    <a:pt x="298" y="85"/>
                    <a:pt x="298" y="85"/>
                    <a:pt x="298" y="85"/>
                  </a:cubicBezTo>
                  <a:cubicBezTo>
                    <a:pt x="298" y="85"/>
                    <a:pt x="298" y="85"/>
                    <a:pt x="298" y="85"/>
                  </a:cubicBezTo>
                  <a:cubicBezTo>
                    <a:pt x="298" y="85"/>
                    <a:pt x="298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2" y="83"/>
                    <a:pt x="292" y="83"/>
                    <a:pt x="292" y="83"/>
                  </a:cubicBezTo>
                  <a:cubicBezTo>
                    <a:pt x="295" y="81"/>
                    <a:pt x="295" y="81"/>
                    <a:pt x="295" y="81"/>
                  </a:cubicBezTo>
                  <a:cubicBezTo>
                    <a:pt x="295" y="81"/>
                    <a:pt x="295" y="81"/>
                    <a:pt x="295" y="81"/>
                  </a:cubicBezTo>
                  <a:cubicBezTo>
                    <a:pt x="294" y="79"/>
                    <a:pt x="294" y="79"/>
                    <a:pt x="294" y="79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1"/>
                  </a:cubicBezTo>
                  <a:cubicBezTo>
                    <a:pt x="291" y="74"/>
                    <a:pt x="291" y="74"/>
                    <a:pt x="291" y="74"/>
                  </a:cubicBezTo>
                  <a:cubicBezTo>
                    <a:pt x="291" y="70"/>
                    <a:pt x="291" y="70"/>
                    <a:pt x="291" y="70"/>
                  </a:cubicBezTo>
                  <a:cubicBezTo>
                    <a:pt x="291" y="70"/>
                    <a:pt x="291" y="70"/>
                    <a:pt x="291" y="70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88" y="70"/>
                    <a:pt x="288" y="70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86" y="66"/>
                    <a:pt x="277" y="68"/>
                    <a:pt x="277" y="68"/>
                  </a:cubicBezTo>
                  <a:cubicBezTo>
                    <a:pt x="277" y="68"/>
                    <a:pt x="277" y="68"/>
                    <a:pt x="276" y="68"/>
                  </a:cubicBezTo>
                  <a:cubicBezTo>
                    <a:pt x="276" y="68"/>
                    <a:pt x="276" y="68"/>
                    <a:pt x="276" y="68"/>
                  </a:cubicBezTo>
                  <a:cubicBezTo>
                    <a:pt x="281" y="78"/>
                    <a:pt x="281" y="78"/>
                    <a:pt x="281" y="78"/>
                  </a:cubicBezTo>
                  <a:cubicBezTo>
                    <a:pt x="281" y="78"/>
                    <a:pt x="281" y="78"/>
                    <a:pt x="281" y="78"/>
                  </a:cubicBezTo>
                  <a:cubicBezTo>
                    <a:pt x="281" y="78"/>
                    <a:pt x="286" y="77"/>
                    <a:pt x="286" y="77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0" y="79"/>
                    <a:pt x="280" y="79"/>
                    <a:pt x="280" y="79"/>
                  </a:cubicBezTo>
                  <a:cubicBezTo>
                    <a:pt x="278" y="74"/>
                    <a:pt x="278" y="74"/>
                    <a:pt x="278" y="74"/>
                  </a:cubicBezTo>
                  <a:cubicBezTo>
                    <a:pt x="278" y="74"/>
                    <a:pt x="278" y="73"/>
                    <a:pt x="278" y="73"/>
                  </a:cubicBezTo>
                  <a:cubicBezTo>
                    <a:pt x="278" y="73"/>
                    <a:pt x="278" y="73"/>
                    <a:pt x="278" y="73"/>
                  </a:cubicBezTo>
                  <a:cubicBezTo>
                    <a:pt x="278" y="73"/>
                    <a:pt x="278" y="73"/>
                    <a:pt x="278" y="73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6" y="75"/>
                    <a:pt x="276" y="75"/>
                    <a:pt x="276" y="75"/>
                  </a:cubicBezTo>
                  <a:cubicBezTo>
                    <a:pt x="278" y="79"/>
                    <a:pt x="278" y="79"/>
                    <a:pt x="278" y="79"/>
                  </a:cubicBezTo>
                  <a:cubicBezTo>
                    <a:pt x="266" y="77"/>
                    <a:pt x="266" y="77"/>
                    <a:pt x="266" y="77"/>
                  </a:cubicBezTo>
                  <a:cubicBezTo>
                    <a:pt x="253" y="80"/>
                    <a:pt x="253" y="80"/>
                    <a:pt x="253" y="80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7" y="72"/>
                    <a:pt x="238" y="73"/>
                    <a:pt x="238" y="73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8" y="71"/>
                    <a:pt x="238" y="71"/>
                    <a:pt x="238" y="70"/>
                  </a:cubicBezTo>
                  <a:cubicBezTo>
                    <a:pt x="232" y="67"/>
                    <a:pt x="232" y="67"/>
                    <a:pt x="232" y="67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7" y="57"/>
                    <a:pt x="227" y="57"/>
                    <a:pt x="227" y="57"/>
                  </a:cubicBezTo>
                  <a:cubicBezTo>
                    <a:pt x="213" y="63"/>
                    <a:pt x="213" y="63"/>
                    <a:pt x="213" y="63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0" y="68"/>
                    <a:pt x="210" y="69"/>
                    <a:pt x="210" y="69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8" y="72"/>
                    <a:pt x="218" y="72"/>
                    <a:pt x="218" y="72"/>
                  </a:cubicBezTo>
                  <a:cubicBezTo>
                    <a:pt x="219" y="72"/>
                    <a:pt x="219" y="72"/>
                    <a:pt x="219" y="72"/>
                  </a:cubicBezTo>
                  <a:cubicBezTo>
                    <a:pt x="219" y="72"/>
                    <a:pt x="219" y="72"/>
                    <a:pt x="219" y="72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4" y="70"/>
                    <a:pt x="224" y="71"/>
                    <a:pt x="224" y="71"/>
                  </a:cubicBezTo>
                  <a:cubicBezTo>
                    <a:pt x="224" y="71"/>
                    <a:pt x="224" y="70"/>
                    <a:pt x="224" y="70"/>
                  </a:cubicBezTo>
                  <a:cubicBezTo>
                    <a:pt x="224" y="70"/>
                    <a:pt x="225" y="70"/>
                    <a:pt x="225" y="70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6"/>
                    <a:pt x="226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5" y="65"/>
                    <a:pt x="225" y="65"/>
                    <a:pt x="225" y="65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18" y="74"/>
                    <a:pt x="218" y="74"/>
                    <a:pt x="218" y="74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75"/>
                    <a:pt x="217" y="76"/>
                    <a:pt x="217" y="76"/>
                  </a:cubicBezTo>
                  <a:cubicBezTo>
                    <a:pt x="218" y="76"/>
                    <a:pt x="218" y="76"/>
                    <a:pt x="218" y="76"/>
                  </a:cubicBezTo>
                  <a:cubicBezTo>
                    <a:pt x="215" y="79"/>
                    <a:pt x="215" y="79"/>
                    <a:pt x="215" y="79"/>
                  </a:cubicBezTo>
                  <a:cubicBezTo>
                    <a:pt x="215" y="79"/>
                    <a:pt x="215" y="79"/>
                    <a:pt x="215" y="80"/>
                  </a:cubicBezTo>
                  <a:cubicBezTo>
                    <a:pt x="220" y="90"/>
                    <a:pt x="220" y="90"/>
                    <a:pt x="220" y="90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19" y="90"/>
                    <a:pt x="219" y="91"/>
                    <a:pt x="219" y="91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7" y="93"/>
                    <a:pt x="217" y="93"/>
                    <a:pt x="217" y="94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17" y="90"/>
                    <a:pt x="217" y="90"/>
                    <a:pt x="217" y="90"/>
                  </a:cubicBezTo>
                  <a:cubicBezTo>
                    <a:pt x="217" y="90"/>
                    <a:pt x="217" y="90"/>
                    <a:pt x="217" y="90"/>
                  </a:cubicBezTo>
                  <a:cubicBezTo>
                    <a:pt x="217" y="90"/>
                    <a:pt x="217" y="90"/>
                    <a:pt x="217" y="90"/>
                  </a:cubicBezTo>
                  <a:cubicBezTo>
                    <a:pt x="216" y="86"/>
                    <a:pt x="216" y="86"/>
                    <a:pt x="216" y="86"/>
                  </a:cubicBezTo>
                  <a:cubicBezTo>
                    <a:pt x="216" y="86"/>
                    <a:pt x="216" y="86"/>
                    <a:pt x="216" y="86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0"/>
                    <a:pt x="212" y="80"/>
                  </a:cubicBezTo>
                  <a:cubicBezTo>
                    <a:pt x="212" y="80"/>
                    <a:pt x="212" y="80"/>
                    <a:pt x="212" y="80"/>
                  </a:cubicBezTo>
                  <a:cubicBezTo>
                    <a:pt x="211" y="80"/>
                    <a:pt x="211" y="80"/>
                    <a:pt x="211" y="81"/>
                  </a:cubicBezTo>
                  <a:cubicBezTo>
                    <a:pt x="210" y="83"/>
                    <a:pt x="210" y="83"/>
                    <a:pt x="210" y="83"/>
                  </a:cubicBezTo>
                  <a:cubicBezTo>
                    <a:pt x="210" y="79"/>
                    <a:pt x="210" y="79"/>
                    <a:pt x="210" y="79"/>
                  </a:cubicBezTo>
                  <a:cubicBezTo>
                    <a:pt x="210" y="79"/>
                    <a:pt x="210" y="79"/>
                    <a:pt x="210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72" y="79"/>
                    <a:pt x="172" y="79"/>
                    <a:pt x="172" y="79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2" y="71"/>
                    <a:pt x="172" y="71"/>
                    <a:pt x="172" y="71"/>
                  </a:cubicBezTo>
                  <a:cubicBezTo>
                    <a:pt x="172" y="71"/>
                    <a:pt x="172" y="71"/>
                    <a:pt x="172" y="71"/>
                  </a:cubicBezTo>
                  <a:cubicBezTo>
                    <a:pt x="172" y="71"/>
                    <a:pt x="172" y="71"/>
                    <a:pt x="172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7" y="70"/>
                    <a:pt x="177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8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8"/>
                    <a:pt x="162" y="58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7" y="43"/>
                    <a:pt x="117" y="43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1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09" y="37"/>
                    <a:pt x="109" y="36"/>
                    <a:pt x="108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1" y="46"/>
                    <a:pt x="101" y="47"/>
                    <a:pt x="102" y="47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79" y="39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8"/>
                    <a:pt x="66" y="48"/>
                  </a:cubicBezTo>
                  <a:cubicBezTo>
                    <a:pt x="66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4" y="34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7"/>
                    <a:pt x="42" y="57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0"/>
                    <a:pt x="41" y="60"/>
                    <a:pt x="41" y="60"/>
                  </a:cubicBezTo>
                  <a:cubicBezTo>
                    <a:pt x="41" y="60"/>
                    <a:pt x="37" y="59"/>
                    <a:pt x="37" y="59"/>
                  </a:cubicBezTo>
                  <a:cubicBezTo>
                    <a:pt x="37" y="59"/>
                    <a:pt x="36" y="59"/>
                    <a:pt x="36" y="59"/>
                  </a:cubicBezTo>
                  <a:cubicBezTo>
                    <a:pt x="36" y="59"/>
                    <a:pt x="36" y="60"/>
                    <a:pt x="36" y="6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2"/>
                    <a:pt x="0" y="192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195"/>
                    <a:pt x="12" y="195"/>
                    <a:pt x="12" y="195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3" y="209"/>
                    <a:pt x="24" y="209"/>
                    <a:pt x="24" y="209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60" y="238"/>
                    <a:pt x="60" y="238"/>
                    <a:pt x="60" y="238"/>
                  </a:cubicBezTo>
                  <a:cubicBezTo>
                    <a:pt x="72" y="244"/>
                    <a:pt x="72" y="244"/>
                    <a:pt x="72" y="244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71" y="256"/>
                    <a:pt x="71" y="256"/>
                    <a:pt x="71" y="256"/>
                  </a:cubicBezTo>
                  <a:cubicBezTo>
                    <a:pt x="72" y="256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69" y="262"/>
                    <a:pt x="69" y="263"/>
                    <a:pt x="70" y="263"/>
                  </a:cubicBezTo>
                  <a:cubicBezTo>
                    <a:pt x="73" y="265"/>
                    <a:pt x="73" y="265"/>
                    <a:pt x="73" y="265"/>
                  </a:cubicBezTo>
                  <a:cubicBezTo>
                    <a:pt x="72" y="267"/>
                    <a:pt x="72" y="267"/>
                    <a:pt x="72" y="267"/>
                  </a:cubicBezTo>
                  <a:cubicBezTo>
                    <a:pt x="72" y="267"/>
                    <a:pt x="72" y="267"/>
                    <a:pt x="72" y="268"/>
                  </a:cubicBezTo>
                  <a:cubicBezTo>
                    <a:pt x="77" y="273"/>
                    <a:pt x="77" y="273"/>
                    <a:pt x="77" y="273"/>
                  </a:cubicBezTo>
                  <a:cubicBezTo>
                    <a:pt x="77" y="274"/>
                    <a:pt x="77" y="274"/>
                    <a:pt x="77" y="274"/>
                  </a:cubicBezTo>
                  <a:cubicBezTo>
                    <a:pt x="77" y="274"/>
                    <a:pt x="77" y="274"/>
                    <a:pt x="77" y="274"/>
                  </a:cubicBezTo>
                  <a:cubicBezTo>
                    <a:pt x="78" y="273"/>
                    <a:pt x="78" y="273"/>
                    <a:pt x="78" y="273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80" y="283"/>
                    <a:pt x="80" y="283"/>
                    <a:pt x="80" y="283"/>
                  </a:cubicBezTo>
                  <a:cubicBezTo>
                    <a:pt x="80" y="283"/>
                    <a:pt x="80" y="284"/>
                    <a:pt x="81" y="284"/>
                  </a:cubicBezTo>
                  <a:cubicBezTo>
                    <a:pt x="81" y="284"/>
                    <a:pt x="81" y="284"/>
                    <a:pt x="81" y="284"/>
                  </a:cubicBezTo>
                  <a:cubicBezTo>
                    <a:pt x="83" y="283"/>
                    <a:pt x="83" y="283"/>
                    <a:pt x="83" y="283"/>
                  </a:cubicBezTo>
                  <a:cubicBezTo>
                    <a:pt x="83" y="285"/>
                    <a:pt x="83" y="285"/>
                    <a:pt x="83" y="285"/>
                  </a:cubicBezTo>
                  <a:cubicBezTo>
                    <a:pt x="83" y="285"/>
                    <a:pt x="83" y="285"/>
                    <a:pt x="83" y="285"/>
                  </a:cubicBezTo>
                  <a:cubicBezTo>
                    <a:pt x="83" y="285"/>
                    <a:pt x="84" y="285"/>
                    <a:pt x="84" y="285"/>
                  </a:cubicBezTo>
                  <a:cubicBezTo>
                    <a:pt x="84" y="285"/>
                    <a:pt x="84" y="285"/>
                    <a:pt x="84" y="285"/>
                  </a:cubicBezTo>
                  <a:cubicBezTo>
                    <a:pt x="86" y="284"/>
                    <a:pt x="86" y="284"/>
                    <a:pt x="86" y="284"/>
                  </a:cubicBezTo>
                  <a:cubicBezTo>
                    <a:pt x="87" y="292"/>
                    <a:pt x="87" y="292"/>
                    <a:pt x="87" y="292"/>
                  </a:cubicBezTo>
                  <a:cubicBezTo>
                    <a:pt x="87" y="293"/>
                    <a:pt x="87" y="293"/>
                    <a:pt x="87" y="293"/>
                  </a:cubicBezTo>
                  <a:cubicBezTo>
                    <a:pt x="87" y="293"/>
                    <a:pt x="87" y="293"/>
                    <a:pt x="87" y="293"/>
                  </a:cubicBezTo>
                  <a:cubicBezTo>
                    <a:pt x="87" y="293"/>
                    <a:pt x="87" y="293"/>
                    <a:pt x="87" y="293"/>
                  </a:cubicBezTo>
                  <a:cubicBezTo>
                    <a:pt x="89" y="292"/>
                    <a:pt x="89" y="292"/>
                    <a:pt x="89" y="292"/>
                  </a:cubicBezTo>
                  <a:cubicBezTo>
                    <a:pt x="89" y="293"/>
                    <a:pt x="89" y="293"/>
                    <a:pt x="89" y="293"/>
                  </a:cubicBezTo>
                  <a:cubicBezTo>
                    <a:pt x="89" y="294"/>
                    <a:pt x="89" y="294"/>
                    <a:pt x="89" y="294"/>
                  </a:cubicBezTo>
                  <a:cubicBezTo>
                    <a:pt x="87" y="294"/>
                    <a:pt x="87" y="294"/>
                    <a:pt x="87" y="294"/>
                  </a:cubicBezTo>
                  <a:cubicBezTo>
                    <a:pt x="87" y="294"/>
                    <a:pt x="87" y="295"/>
                    <a:pt x="87" y="295"/>
                  </a:cubicBezTo>
                  <a:cubicBezTo>
                    <a:pt x="87" y="295"/>
                    <a:pt x="87" y="295"/>
                    <a:pt x="87" y="295"/>
                  </a:cubicBezTo>
                  <a:cubicBezTo>
                    <a:pt x="88" y="296"/>
                    <a:pt x="88" y="296"/>
                    <a:pt x="88" y="296"/>
                  </a:cubicBezTo>
                  <a:cubicBezTo>
                    <a:pt x="87" y="296"/>
                    <a:pt x="87" y="296"/>
                    <a:pt x="87" y="296"/>
                  </a:cubicBezTo>
                  <a:cubicBezTo>
                    <a:pt x="87" y="296"/>
                    <a:pt x="87" y="296"/>
                    <a:pt x="87" y="296"/>
                  </a:cubicBezTo>
                  <a:cubicBezTo>
                    <a:pt x="87" y="296"/>
                    <a:pt x="87" y="296"/>
                    <a:pt x="87" y="297"/>
                  </a:cubicBezTo>
                  <a:cubicBezTo>
                    <a:pt x="88" y="298"/>
                    <a:pt x="88" y="298"/>
                    <a:pt x="88" y="298"/>
                  </a:cubicBezTo>
                  <a:cubicBezTo>
                    <a:pt x="91" y="300"/>
                    <a:pt x="91" y="300"/>
                    <a:pt x="91" y="300"/>
                  </a:cubicBezTo>
                  <a:cubicBezTo>
                    <a:pt x="91" y="300"/>
                    <a:pt x="91" y="300"/>
                    <a:pt x="91" y="300"/>
                  </a:cubicBezTo>
                  <a:cubicBezTo>
                    <a:pt x="91" y="300"/>
                    <a:pt x="96" y="300"/>
                    <a:pt x="96" y="30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6" y="300"/>
                    <a:pt x="96" y="301"/>
                    <a:pt x="96" y="301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7" y="304"/>
                    <a:pt x="97" y="304"/>
                    <a:pt x="97" y="304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107" y="305"/>
                    <a:pt x="107" y="305"/>
                    <a:pt x="107" y="305"/>
                  </a:cubicBezTo>
                  <a:cubicBezTo>
                    <a:pt x="106" y="308"/>
                    <a:pt x="106" y="308"/>
                    <a:pt x="106" y="308"/>
                  </a:cubicBezTo>
                  <a:cubicBezTo>
                    <a:pt x="106" y="308"/>
                    <a:pt x="106" y="308"/>
                    <a:pt x="106" y="309"/>
                  </a:cubicBezTo>
                  <a:cubicBezTo>
                    <a:pt x="108" y="310"/>
                    <a:pt x="108" y="310"/>
                    <a:pt x="108" y="310"/>
                  </a:cubicBezTo>
                  <a:cubicBezTo>
                    <a:pt x="110" y="312"/>
                    <a:pt x="110" y="312"/>
                    <a:pt x="110" y="312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5"/>
                    <a:pt x="114" y="315"/>
                    <a:pt x="114" y="315"/>
                  </a:cubicBezTo>
                  <a:cubicBezTo>
                    <a:pt x="114" y="315"/>
                    <a:pt x="114" y="315"/>
                    <a:pt x="114" y="315"/>
                  </a:cubicBezTo>
                  <a:cubicBezTo>
                    <a:pt x="114" y="315"/>
                    <a:pt x="114" y="315"/>
                    <a:pt x="114" y="315"/>
                  </a:cubicBezTo>
                  <a:cubicBezTo>
                    <a:pt x="114" y="315"/>
                    <a:pt x="115" y="315"/>
                    <a:pt x="115" y="315"/>
                  </a:cubicBezTo>
                  <a:cubicBezTo>
                    <a:pt x="117" y="313"/>
                    <a:pt x="117" y="313"/>
                    <a:pt x="117" y="313"/>
                  </a:cubicBezTo>
                  <a:cubicBezTo>
                    <a:pt x="117" y="317"/>
                    <a:pt x="117" y="317"/>
                    <a:pt x="117" y="317"/>
                  </a:cubicBezTo>
                  <a:cubicBezTo>
                    <a:pt x="117" y="317"/>
                    <a:pt x="117" y="317"/>
                    <a:pt x="117" y="31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8" y="318"/>
                    <a:pt x="118" y="318"/>
                    <a:pt x="118" y="318"/>
                  </a:cubicBezTo>
                  <a:cubicBezTo>
                    <a:pt x="118" y="318"/>
                    <a:pt x="118" y="318"/>
                    <a:pt x="118" y="318"/>
                  </a:cubicBezTo>
                  <a:cubicBezTo>
                    <a:pt x="118" y="318"/>
                    <a:pt x="118" y="318"/>
                    <a:pt x="118" y="318"/>
                  </a:cubicBezTo>
                  <a:cubicBezTo>
                    <a:pt x="119" y="320"/>
                    <a:pt x="119" y="320"/>
                    <a:pt x="119" y="320"/>
                  </a:cubicBezTo>
                  <a:cubicBezTo>
                    <a:pt x="119" y="320"/>
                    <a:pt x="119" y="320"/>
                    <a:pt x="119" y="320"/>
                  </a:cubicBezTo>
                  <a:cubicBezTo>
                    <a:pt x="119" y="320"/>
                    <a:pt x="120" y="320"/>
                    <a:pt x="120" y="320"/>
                  </a:cubicBezTo>
                  <a:cubicBezTo>
                    <a:pt x="300" y="320"/>
                    <a:pt x="300" y="320"/>
                    <a:pt x="300" y="320"/>
                  </a:cubicBezTo>
                  <a:cubicBezTo>
                    <a:pt x="300" y="320"/>
                    <a:pt x="300" y="320"/>
                    <a:pt x="300" y="320"/>
                  </a:cubicBezTo>
                  <a:cubicBezTo>
                    <a:pt x="301" y="317"/>
                    <a:pt x="301" y="317"/>
                    <a:pt x="301" y="317"/>
                  </a:cubicBezTo>
                  <a:cubicBezTo>
                    <a:pt x="303" y="322"/>
                    <a:pt x="303" y="322"/>
                    <a:pt x="303" y="322"/>
                  </a:cubicBezTo>
                  <a:cubicBezTo>
                    <a:pt x="303" y="322"/>
                    <a:pt x="303" y="323"/>
                    <a:pt x="304" y="323"/>
                  </a:cubicBezTo>
                  <a:cubicBezTo>
                    <a:pt x="315" y="324"/>
                    <a:pt x="315" y="324"/>
                    <a:pt x="315" y="324"/>
                  </a:cubicBezTo>
                  <a:cubicBezTo>
                    <a:pt x="325" y="329"/>
                    <a:pt x="325" y="329"/>
                    <a:pt x="325" y="329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335" y="330"/>
                    <a:pt x="335" y="330"/>
                    <a:pt x="335" y="330"/>
                  </a:cubicBezTo>
                  <a:cubicBezTo>
                    <a:pt x="335" y="330"/>
                    <a:pt x="335" y="330"/>
                    <a:pt x="335" y="330"/>
                  </a:cubicBezTo>
                  <a:cubicBezTo>
                    <a:pt x="338" y="328"/>
                    <a:pt x="338" y="328"/>
                    <a:pt x="338" y="328"/>
                  </a:cubicBezTo>
                  <a:cubicBezTo>
                    <a:pt x="341" y="324"/>
                    <a:pt x="341" y="324"/>
                    <a:pt x="341" y="324"/>
                  </a:cubicBezTo>
                  <a:cubicBezTo>
                    <a:pt x="341" y="326"/>
                    <a:pt x="341" y="326"/>
                    <a:pt x="341" y="326"/>
                  </a:cubicBezTo>
                  <a:cubicBezTo>
                    <a:pt x="341" y="326"/>
                    <a:pt x="341" y="326"/>
                    <a:pt x="342" y="326"/>
                  </a:cubicBezTo>
                  <a:cubicBezTo>
                    <a:pt x="342" y="326"/>
                    <a:pt x="342" y="326"/>
                    <a:pt x="342" y="326"/>
                  </a:cubicBezTo>
                  <a:cubicBezTo>
                    <a:pt x="342" y="326"/>
                    <a:pt x="342" y="326"/>
                    <a:pt x="342" y="326"/>
                  </a:cubicBezTo>
                  <a:cubicBezTo>
                    <a:pt x="344" y="323"/>
                    <a:pt x="344" y="323"/>
                    <a:pt x="344" y="323"/>
                  </a:cubicBezTo>
                  <a:cubicBezTo>
                    <a:pt x="344" y="325"/>
                    <a:pt x="344" y="325"/>
                    <a:pt x="344" y="325"/>
                  </a:cubicBezTo>
                  <a:cubicBezTo>
                    <a:pt x="344" y="325"/>
                    <a:pt x="344" y="325"/>
                    <a:pt x="344" y="325"/>
                  </a:cubicBezTo>
                  <a:cubicBezTo>
                    <a:pt x="344" y="325"/>
                    <a:pt x="344" y="325"/>
                    <a:pt x="344" y="325"/>
                  </a:cubicBezTo>
                  <a:cubicBezTo>
                    <a:pt x="344" y="325"/>
                    <a:pt x="344" y="325"/>
                    <a:pt x="344" y="325"/>
                  </a:cubicBezTo>
                  <a:cubicBezTo>
                    <a:pt x="346" y="320"/>
                    <a:pt x="346" y="320"/>
                    <a:pt x="346" y="320"/>
                  </a:cubicBezTo>
                  <a:cubicBezTo>
                    <a:pt x="350" y="321"/>
                    <a:pt x="350" y="321"/>
                    <a:pt x="350" y="321"/>
                  </a:cubicBezTo>
                  <a:cubicBezTo>
                    <a:pt x="352" y="326"/>
                    <a:pt x="352" y="326"/>
                    <a:pt x="352" y="326"/>
                  </a:cubicBezTo>
                  <a:cubicBezTo>
                    <a:pt x="352" y="326"/>
                    <a:pt x="352" y="327"/>
                    <a:pt x="353" y="327"/>
                  </a:cubicBezTo>
                  <a:cubicBezTo>
                    <a:pt x="353" y="327"/>
                    <a:pt x="353" y="327"/>
                    <a:pt x="353" y="327"/>
                  </a:cubicBezTo>
                  <a:cubicBezTo>
                    <a:pt x="353" y="327"/>
                    <a:pt x="353" y="326"/>
                    <a:pt x="353" y="326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7" y="322"/>
                    <a:pt x="357" y="322"/>
                    <a:pt x="357" y="322"/>
                  </a:cubicBezTo>
                  <a:cubicBezTo>
                    <a:pt x="361" y="330"/>
                    <a:pt x="361" y="330"/>
                    <a:pt x="361" y="330"/>
                  </a:cubicBezTo>
                  <a:cubicBezTo>
                    <a:pt x="361" y="330"/>
                    <a:pt x="361" y="330"/>
                    <a:pt x="361" y="330"/>
                  </a:cubicBezTo>
                  <a:cubicBezTo>
                    <a:pt x="361" y="330"/>
                    <a:pt x="366" y="330"/>
                    <a:pt x="366" y="330"/>
                  </a:cubicBezTo>
                  <a:cubicBezTo>
                    <a:pt x="366" y="333"/>
                    <a:pt x="366" y="333"/>
                    <a:pt x="366" y="333"/>
                  </a:cubicBezTo>
                  <a:cubicBezTo>
                    <a:pt x="366" y="333"/>
                    <a:pt x="366" y="333"/>
                    <a:pt x="366" y="333"/>
                  </a:cubicBezTo>
                  <a:cubicBezTo>
                    <a:pt x="368" y="335"/>
                    <a:pt x="368" y="335"/>
                    <a:pt x="368" y="335"/>
                  </a:cubicBezTo>
                  <a:cubicBezTo>
                    <a:pt x="368" y="339"/>
                    <a:pt x="368" y="339"/>
                    <a:pt x="368" y="339"/>
                  </a:cubicBezTo>
                  <a:cubicBezTo>
                    <a:pt x="368" y="340"/>
                    <a:pt x="368" y="340"/>
                    <a:pt x="368" y="340"/>
                  </a:cubicBezTo>
                  <a:cubicBezTo>
                    <a:pt x="369" y="340"/>
                    <a:pt x="369" y="340"/>
                    <a:pt x="369" y="340"/>
                  </a:cubicBezTo>
                  <a:cubicBezTo>
                    <a:pt x="369" y="344"/>
                    <a:pt x="369" y="344"/>
                    <a:pt x="369" y="344"/>
                  </a:cubicBezTo>
                  <a:cubicBezTo>
                    <a:pt x="369" y="344"/>
                    <a:pt x="369" y="344"/>
                    <a:pt x="369" y="344"/>
                  </a:cubicBezTo>
                  <a:cubicBezTo>
                    <a:pt x="369" y="344"/>
                    <a:pt x="369" y="344"/>
                    <a:pt x="369" y="344"/>
                  </a:cubicBezTo>
                  <a:cubicBezTo>
                    <a:pt x="370" y="344"/>
                    <a:pt x="370" y="344"/>
                    <a:pt x="370" y="344"/>
                  </a:cubicBezTo>
                  <a:cubicBezTo>
                    <a:pt x="370" y="344"/>
                    <a:pt x="370" y="344"/>
                    <a:pt x="370" y="344"/>
                  </a:cubicBezTo>
                  <a:cubicBezTo>
                    <a:pt x="371" y="344"/>
                    <a:pt x="371" y="344"/>
                    <a:pt x="371" y="344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93" y="350"/>
                    <a:pt x="393" y="350"/>
                    <a:pt x="393" y="350"/>
                  </a:cubicBezTo>
                  <a:cubicBezTo>
                    <a:pt x="398" y="354"/>
                    <a:pt x="398" y="354"/>
                    <a:pt x="398" y="354"/>
                  </a:cubicBezTo>
                  <a:cubicBezTo>
                    <a:pt x="398" y="356"/>
                    <a:pt x="398" y="356"/>
                    <a:pt x="398" y="356"/>
                  </a:cubicBezTo>
                  <a:cubicBezTo>
                    <a:pt x="398" y="356"/>
                    <a:pt x="398" y="356"/>
                    <a:pt x="398" y="357"/>
                  </a:cubicBezTo>
                  <a:cubicBezTo>
                    <a:pt x="400" y="359"/>
                    <a:pt x="400" y="359"/>
                    <a:pt x="400" y="359"/>
                  </a:cubicBezTo>
                  <a:cubicBezTo>
                    <a:pt x="398" y="358"/>
                    <a:pt x="398" y="358"/>
                    <a:pt x="398" y="358"/>
                  </a:cubicBezTo>
                  <a:cubicBezTo>
                    <a:pt x="398" y="358"/>
                    <a:pt x="398" y="358"/>
                    <a:pt x="398" y="358"/>
                  </a:cubicBezTo>
                  <a:cubicBezTo>
                    <a:pt x="398" y="358"/>
                    <a:pt x="398" y="358"/>
                    <a:pt x="398" y="358"/>
                  </a:cubicBezTo>
                  <a:cubicBezTo>
                    <a:pt x="398" y="358"/>
                    <a:pt x="398" y="358"/>
                    <a:pt x="398" y="359"/>
                  </a:cubicBezTo>
                  <a:cubicBezTo>
                    <a:pt x="398" y="361"/>
                    <a:pt x="398" y="361"/>
                    <a:pt x="398" y="361"/>
                  </a:cubicBezTo>
                  <a:cubicBezTo>
                    <a:pt x="394" y="360"/>
                    <a:pt x="394" y="360"/>
                    <a:pt x="394" y="360"/>
                  </a:cubicBezTo>
                  <a:cubicBezTo>
                    <a:pt x="394" y="360"/>
                    <a:pt x="394" y="360"/>
                    <a:pt x="394" y="360"/>
                  </a:cubicBezTo>
                  <a:cubicBezTo>
                    <a:pt x="394" y="360"/>
                    <a:pt x="394" y="360"/>
                    <a:pt x="394" y="360"/>
                  </a:cubicBezTo>
                  <a:cubicBezTo>
                    <a:pt x="393" y="360"/>
                    <a:pt x="393" y="360"/>
                    <a:pt x="393" y="360"/>
                  </a:cubicBezTo>
                  <a:cubicBezTo>
                    <a:pt x="393" y="358"/>
                    <a:pt x="393" y="358"/>
                    <a:pt x="393" y="358"/>
                  </a:cubicBezTo>
                  <a:cubicBezTo>
                    <a:pt x="393" y="358"/>
                    <a:pt x="393" y="358"/>
                    <a:pt x="392" y="358"/>
                  </a:cubicBezTo>
                  <a:cubicBezTo>
                    <a:pt x="392" y="358"/>
                    <a:pt x="392" y="358"/>
                    <a:pt x="392" y="358"/>
                  </a:cubicBezTo>
                  <a:cubicBezTo>
                    <a:pt x="392" y="358"/>
                    <a:pt x="392" y="358"/>
                    <a:pt x="392" y="358"/>
                  </a:cubicBezTo>
                  <a:cubicBezTo>
                    <a:pt x="391" y="358"/>
                    <a:pt x="391" y="358"/>
                    <a:pt x="391" y="358"/>
                  </a:cubicBezTo>
                  <a:cubicBezTo>
                    <a:pt x="391" y="355"/>
                    <a:pt x="391" y="355"/>
                    <a:pt x="391" y="355"/>
                  </a:cubicBezTo>
                  <a:cubicBezTo>
                    <a:pt x="391" y="355"/>
                    <a:pt x="390" y="355"/>
                    <a:pt x="390" y="355"/>
                  </a:cubicBezTo>
                  <a:cubicBezTo>
                    <a:pt x="390" y="355"/>
                    <a:pt x="388" y="355"/>
                    <a:pt x="388" y="355"/>
                  </a:cubicBezTo>
                  <a:cubicBezTo>
                    <a:pt x="388" y="355"/>
                    <a:pt x="388" y="355"/>
                    <a:pt x="388" y="355"/>
                  </a:cubicBezTo>
                  <a:cubicBezTo>
                    <a:pt x="388" y="355"/>
                    <a:pt x="388" y="355"/>
                    <a:pt x="388" y="355"/>
                  </a:cubicBezTo>
                  <a:cubicBezTo>
                    <a:pt x="389" y="360"/>
                    <a:pt x="389" y="360"/>
                    <a:pt x="389" y="360"/>
                  </a:cubicBezTo>
                  <a:cubicBezTo>
                    <a:pt x="387" y="365"/>
                    <a:pt x="387" y="365"/>
                    <a:pt x="387" y="365"/>
                  </a:cubicBezTo>
                  <a:cubicBezTo>
                    <a:pt x="387" y="372"/>
                    <a:pt x="387" y="372"/>
                    <a:pt x="387" y="372"/>
                  </a:cubicBezTo>
                  <a:cubicBezTo>
                    <a:pt x="383" y="375"/>
                    <a:pt x="383" y="375"/>
                    <a:pt x="383" y="375"/>
                  </a:cubicBezTo>
                  <a:cubicBezTo>
                    <a:pt x="383" y="375"/>
                    <a:pt x="383" y="375"/>
                    <a:pt x="383" y="375"/>
                  </a:cubicBezTo>
                  <a:cubicBezTo>
                    <a:pt x="383" y="375"/>
                    <a:pt x="383" y="375"/>
                    <a:pt x="383" y="375"/>
                  </a:cubicBezTo>
                  <a:cubicBezTo>
                    <a:pt x="382" y="375"/>
                    <a:pt x="382" y="375"/>
                    <a:pt x="382" y="375"/>
                  </a:cubicBezTo>
                  <a:cubicBezTo>
                    <a:pt x="382" y="375"/>
                    <a:pt x="382" y="375"/>
                    <a:pt x="382" y="375"/>
                  </a:cubicBezTo>
                  <a:cubicBezTo>
                    <a:pt x="381" y="379"/>
                    <a:pt x="381" y="379"/>
                    <a:pt x="381" y="379"/>
                  </a:cubicBezTo>
                  <a:cubicBezTo>
                    <a:pt x="382" y="381"/>
                    <a:pt x="382" y="381"/>
                    <a:pt x="382" y="381"/>
                  </a:cubicBezTo>
                  <a:cubicBezTo>
                    <a:pt x="382" y="381"/>
                    <a:pt x="381" y="381"/>
                    <a:pt x="380" y="381"/>
                  </a:cubicBezTo>
                  <a:cubicBezTo>
                    <a:pt x="380" y="381"/>
                    <a:pt x="380" y="381"/>
                    <a:pt x="380" y="381"/>
                  </a:cubicBezTo>
                  <a:cubicBezTo>
                    <a:pt x="380" y="381"/>
                    <a:pt x="380" y="381"/>
                    <a:pt x="380" y="381"/>
                  </a:cubicBezTo>
                  <a:cubicBezTo>
                    <a:pt x="380" y="381"/>
                    <a:pt x="379" y="381"/>
                    <a:pt x="379" y="381"/>
                  </a:cubicBezTo>
                  <a:cubicBezTo>
                    <a:pt x="378" y="384"/>
                    <a:pt x="378" y="384"/>
                    <a:pt x="378" y="384"/>
                  </a:cubicBezTo>
                  <a:cubicBezTo>
                    <a:pt x="378" y="384"/>
                    <a:pt x="378" y="384"/>
                    <a:pt x="378" y="385"/>
                  </a:cubicBezTo>
                  <a:cubicBezTo>
                    <a:pt x="378" y="385"/>
                    <a:pt x="378" y="385"/>
                    <a:pt x="378" y="385"/>
                  </a:cubicBezTo>
                  <a:cubicBezTo>
                    <a:pt x="379" y="385"/>
                    <a:pt x="379" y="385"/>
                    <a:pt x="379" y="385"/>
                  </a:cubicBezTo>
                  <a:cubicBezTo>
                    <a:pt x="379" y="385"/>
                    <a:pt x="379" y="385"/>
                    <a:pt x="379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91" y="379"/>
                    <a:pt x="391" y="379"/>
                    <a:pt x="391" y="379"/>
                  </a:cubicBezTo>
                  <a:cubicBezTo>
                    <a:pt x="395" y="380"/>
                    <a:pt x="395" y="380"/>
                    <a:pt x="395" y="380"/>
                  </a:cubicBezTo>
                  <a:cubicBezTo>
                    <a:pt x="395" y="380"/>
                    <a:pt x="395" y="380"/>
                    <a:pt x="395" y="380"/>
                  </a:cubicBezTo>
                  <a:cubicBezTo>
                    <a:pt x="395" y="380"/>
                    <a:pt x="395" y="380"/>
                    <a:pt x="395" y="380"/>
                  </a:cubicBezTo>
                  <a:cubicBezTo>
                    <a:pt x="398" y="378"/>
                    <a:pt x="398" y="378"/>
                    <a:pt x="398" y="378"/>
                  </a:cubicBezTo>
                  <a:cubicBezTo>
                    <a:pt x="405" y="378"/>
                    <a:pt x="405" y="378"/>
                    <a:pt x="405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8"/>
                    <a:pt x="407" y="377"/>
                    <a:pt x="406" y="377"/>
                  </a:cubicBezTo>
                  <a:cubicBezTo>
                    <a:pt x="405" y="374"/>
                    <a:pt x="405" y="374"/>
                    <a:pt x="405" y="374"/>
                  </a:cubicBezTo>
                  <a:cubicBezTo>
                    <a:pt x="405" y="374"/>
                    <a:pt x="405" y="373"/>
                    <a:pt x="405" y="373"/>
                  </a:cubicBezTo>
                  <a:cubicBezTo>
                    <a:pt x="405" y="373"/>
                    <a:pt x="405" y="373"/>
                    <a:pt x="405" y="373"/>
                  </a:cubicBezTo>
                  <a:cubicBezTo>
                    <a:pt x="401" y="373"/>
                    <a:pt x="401" y="373"/>
                    <a:pt x="401" y="373"/>
                  </a:cubicBezTo>
                  <a:cubicBezTo>
                    <a:pt x="404" y="370"/>
                    <a:pt x="404" y="370"/>
                    <a:pt x="404" y="370"/>
                  </a:cubicBezTo>
                  <a:cubicBezTo>
                    <a:pt x="411" y="368"/>
                    <a:pt x="411" y="368"/>
                    <a:pt x="411" y="368"/>
                  </a:cubicBezTo>
                  <a:cubicBezTo>
                    <a:pt x="411" y="368"/>
                    <a:pt x="418" y="368"/>
                    <a:pt x="418" y="368"/>
                  </a:cubicBezTo>
                  <a:cubicBezTo>
                    <a:pt x="418" y="368"/>
                    <a:pt x="418" y="368"/>
                    <a:pt x="418" y="368"/>
                  </a:cubicBezTo>
                  <a:cubicBezTo>
                    <a:pt x="418" y="368"/>
                    <a:pt x="418" y="368"/>
                    <a:pt x="418" y="367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9" y="366"/>
                    <a:pt x="419" y="366"/>
                    <a:pt x="419" y="366"/>
                  </a:cubicBezTo>
                  <a:cubicBezTo>
                    <a:pt x="419" y="366"/>
                    <a:pt x="419" y="366"/>
                    <a:pt x="419" y="366"/>
                  </a:cubicBezTo>
                  <a:cubicBezTo>
                    <a:pt x="419" y="366"/>
                    <a:pt x="419" y="366"/>
                    <a:pt x="419" y="366"/>
                  </a:cubicBezTo>
                  <a:cubicBezTo>
                    <a:pt x="427" y="362"/>
                    <a:pt x="427" y="362"/>
                    <a:pt x="427" y="362"/>
                  </a:cubicBezTo>
                  <a:cubicBezTo>
                    <a:pt x="432" y="358"/>
                    <a:pt x="432" y="358"/>
                    <a:pt x="432" y="358"/>
                  </a:cubicBezTo>
                  <a:cubicBezTo>
                    <a:pt x="454" y="358"/>
                    <a:pt x="454" y="358"/>
                    <a:pt x="454" y="358"/>
                  </a:cubicBezTo>
                  <a:cubicBezTo>
                    <a:pt x="454" y="358"/>
                    <a:pt x="454" y="358"/>
                    <a:pt x="454" y="358"/>
                  </a:cubicBezTo>
                  <a:cubicBezTo>
                    <a:pt x="455" y="356"/>
                    <a:pt x="455" y="356"/>
                    <a:pt x="455" y="356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4" y="341"/>
                    <a:pt x="464" y="341"/>
                    <a:pt x="464" y="341"/>
                  </a:cubicBezTo>
                  <a:cubicBezTo>
                    <a:pt x="468" y="335"/>
                    <a:pt x="468" y="335"/>
                    <a:pt x="468" y="335"/>
                  </a:cubicBezTo>
                  <a:cubicBezTo>
                    <a:pt x="471" y="338"/>
                    <a:pt x="471" y="338"/>
                    <a:pt x="471" y="338"/>
                  </a:cubicBezTo>
                  <a:cubicBezTo>
                    <a:pt x="471" y="338"/>
                    <a:pt x="472" y="338"/>
                    <a:pt x="472" y="338"/>
                  </a:cubicBezTo>
                  <a:cubicBezTo>
                    <a:pt x="472" y="338"/>
                    <a:pt x="472" y="338"/>
                    <a:pt x="472" y="338"/>
                  </a:cubicBezTo>
                  <a:cubicBezTo>
                    <a:pt x="475" y="336"/>
                    <a:pt x="475" y="336"/>
                    <a:pt x="475" y="336"/>
                  </a:cubicBezTo>
                  <a:cubicBezTo>
                    <a:pt x="478" y="339"/>
                    <a:pt x="478" y="339"/>
                    <a:pt x="478" y="339"/>
                  </a:cubicBezTo>
                  <a:cubicBezTo>
                    <a:pt x="478" y="351"/>
                    <a:pt x="478" y="351"/>
                    <a:pt x="478" y="351"/>
                  </a:cubicBezTo>
                  <a:cubicBezTo>
                    <a:pt x="478" y="351"/>
                    <a:pt x="478" y="352"/>
                    <a:pt x="478" y="352"/>
                  </a:cubicBezTo>
                  <a:cubicBezTo>
                    <a:pt x="480" y="352"/>
                    <a:pt x="480" y="352"/>
                    <a:pt x="480" y="352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5"/>
                    <a:pt x="480" y="356"/>
                    <a:pt x="481" y="356"/>
                  </a:cubicBezTo>
                  <a:cubicBezTo>
                    <a:pt x="484" y="356"/>
                    <a:pt x="484" y="356"/>
                    <a:pt x="484" y="356"/>
                  </a:cubicBezTo>
                  <a:cubicBezTo>
                    <a:pt x="484" y="356"/>
                    <a:pt x="484" y="356"/>
                    <a:pt x="484" y="356"/>
                  </a:cubicBezTo>
                  <a:cubicBezTo>
                    <a:pt x="484" y="356"/>
                    <a:pt x="484" y="356"/>
                    <a:pt x="484" y="356"/>
                  </a:cubicBezTo>
                  <a:cubicBezTo>
                    <a:pt x="484" y="356"/>
                    <a:pt x="484" y="356"/>
                    <a:pt x="484" y="356"/>
                  </a:cubicBezTo>
                  <a:cubicBezTo>
                    <a:pt x="493" y="355"/>
                    <a:pt x="493" y="355"/>
                    <a:pt x="493" y="355"/>
                  </a:cubicBezTo>
                  <a:cubicBezTo>
                    <a:pt x="500" y="349"/>
                    <a:pt x="500" y="349"/>
                    <a:pt x="500" y="349"/>
                  </a:cubicBezTo>
                  <a:cubicBezTo>
                    <a:pt x="501" y="350"/>
                    <a:pt x="501" y="350"/>
                    <a:pt x="501" y="350"/>
                  </a:cubicBezTo>
                  <a:cubicBezTo>
                    <a:pt x="498" y="353"/>
                    <a:pt x="498" y="353"/>
                    <a:pt x="498" y="353"/>
                  </a:cubicBezTo>
                  <a:cubicBezTo>
                    <a:pt x="498" y="353"/>
                    <a:pt x="498" y="353"/>
                    <a:pt x="498" y="353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98" y="355"/>
                    <a:pt x="498" y="355"/>
                    <a:pt x="498" y="355"/>
                  </a:cubicBezTo>
                  <a:cubicBezTo>
                    <a:pt x="498" y="355"/>
                    <a:pt x="500" y="355"/>
                    <a:pt x="500" y="355"/>
                  </a:cubicBezTo>
                  <a:cubicBezTo>
                    <a:pt x="490" y="361"/>
                    <a:pt x="490" y="361"/>
                    <a:pt x="490" y="361"/>
                  </a:cubicBezTo>
                  <a:cubicBezTo>
                    <a:pt x="489" y="361"/>
                    <a:pt x="489" y="362"/>
                    <a:pt x="489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0" y="362"/>
                    <a:pt x="491" y="362"/>
                    <a:pt x="491" y="362"/>
                  </a:cubicBezTo>
                  <a:cubicBezTo>
                    <a:pt x="489" y="365"/>
                    <a:pt x="489" y="365"/>
                    <a:pt x="489" y="365"/>
                  </a:cubicBezTo>
                  <a:cubicBezTo>
                    <a:pt x="490" y="368"/>
                    <a:pt x="490" y="368"/>
                    <a:pt x="490" y="368"/>
                  </a:cubicBezTo>
                  <a:cubicBezTo>
                    <a:pt x="490" y="368"/>
                    <a:pt x="490" y="368"/>
                    <a:pt x="490" y="368"/>
                  </a:cubicBezTo>
                  <a:cubicBezTo>
                    <a:pt x="494" y="371"/>
                    <a:pt x="494" y="371"/>
                    <a:pt x="494" y="371"/>
                  </a:cubicBezTo>
                  <a:cubicBezTo>
                    <a:pt x="494" y="372"/>
                    <a:pt x="494" y="372"/>
                    <a:pt x="494" y="372"/>
                  </a:cubicBezTo>
                  <a:cubicBezTo>
                    <a:pt x="495" y="372"/>
                    <a:pt x="495" y="372"/>
                    <a:pt x="495" y="371"/>
                  </a:cubicBezTo>
                  <a:cubicBezTo>
                    <a:pt x="502" y="364"/>
                    <a:pt x="502" y="364"/>
                    <a:pt x="502" y="364"/>
                  </a:cubicBezTo>
                  <a:cubicBezTo>
                    <a:pt x="503" y="362"/>
                    <a:pt x="503" y="362"/>
                    <a:pt x="503" y="362"/>
                  </a:cubicBezTo>
                  <a:cubicBezTo>
                    <a:pt x="503" y="362"/>
                    <a:pt x="506" y="362"/>
                    <a:pt x="506" y="362"/>
                  </a:cubicBezTo>
                  <a:cubicBezTo>
                    <a:pt x="506" y="362"/>
                    <a:pt x="507" y="362"/>
                    <a:pt x="507" y="362"/>
                  </a:cubicBezTo>
                  <a:cubicBezTo>
                    <a:pt x="507" y="362"/>
                    <a:pt x="507" y="362"/>
                    <a:pt x="507" y="362"/>
                  </a:cubicBezTo>
                  <a:cubicBezTo>
                    <a:pt x="507" y="360"/>
                    <a:pt x="507" y="360"/>
                    <a:pt x="507" y="360"/>
                  </a:cubicBezTo>
                  <a:cubicBezTo>
                    <a:pt x="511" y="360"/>
                    <a:pt x="511" y="360"/>
                    <a:pt x="511" y="360"/>
                  </a:cubicBezTo>
                  <a:cubicBezTo>
                    <a:pt x="523" y="355"/>
                    <a:pt x="523" y="355"/>
                    <a:pt x="523" y="355"/>
                  </a:cubicBezTo>
                  <a:cubicBezTo>
                    <a:pt x="524" y="355"/>
                    <a:pt x="524" y="355"/>
                    <a:pt x="524" y="355"/>
                  </a:cubicBezTo>
                  <a:cubicBezTo>
                    <a:pt x="524" y="354"/>
                    <a:pt x="524" y="354"/>
                    <a:pt x="523" y="354"/>
                  </a:cubicBezTo>
                  <a:cubicBezTo>
                    <a:pt x="521" y="354"/>
                    <a:pt x="521" y="354"/>
                    <a:pt x="521" y="354"/>
                  </a:cubicBezTo>
                  <a:cubicBezTo>
                    <a:pt x="522" y="352"/>
                    <a:pt x="522" y="352"/>
                    <a:pt x="522" y="352"/>
                  </a:cubicBezTo>
                  <a:cubicBezTo>
                    <a:pt x="522" y="352"/>
                    <a:pt x="522" y="352"/>
                    <a:pt x="522" y="352"/>
                  </a:cubicBezTo>
                  <a:cubicBezTo>
                    <a:pt x="521" y="352"/>
                    <a:pt x="521" y="352"/>
                    <a:pt x="521" y="352"/>
                  </a:cubicBezTo>
                  <a:cubicBezTo>
                    <a:pt x="521" y="352"/>
                    <a:pt x="521" y="352"/>
                    <a:pt x="521" y="352"/>
                  </a:cubicBezTo>
                  <a:cubicBezTo>
                    <a:pt x="521" y="352"/>
                    <a:pt x="521" y="352"/>
                    <a:pt x="521" y="352"/>
                  </a:cubicBezTo>
                  <a:cubicBezTo>
                    <a:pt x="521" y="352"/>
                    <a:pt x="521" y="352"/>
                    <a:pt x="521" y="352"/>
                  </a:cubicBezTo>
                  <a:cubicBezTo>
                    <a:pt x="521" y="352"/>
                    <a:pt x="521" y="352"/>
                    <a:pt x="521" y="352"/>
                  </a:cubicBezTo>
                  <a:cubicBezTo>
                    <a:pt x="518" y="351"/>
                    <a:pt x="518" y="351"/>
                    <a:pt x="518" y="351"/>
                  </a:cubicBezTo>
                  <a:cubicBezTo>
                    <a:pt x="517" y="349"/>
                    <a:pt x="517" y="349"/>
                    <a:pt x="517" y="349"/>
                  </a:cubicBezTo>
                  <a:cubicBezTo>
                    <a:pt x="517" y="349"/>
                    <a:pt x="517" y="349"/>
                    <a:pt x="517" y="349"/>
                  </a:cubicBezTo>
                  <a:cubicBezTo>
                    <a:pt x="517" y="349"/>
                    <a:pt x="517" y="349"/>
                    <a:pt x="517" y="349"/>
                  </a:cubicBezTo>
                  <a:cubicBezTo>
                    <a:pt x="517" y="349"/>
                    <a:pt x="517" y="349"/>
                    <a:pt x="517" y="349"/>
                  </a:cubicBezTo>
                  <a:cubicBezTo>
                    <a:pt x="512" y="351"/>
                    <a:pt x="512" y="351"/>
                    <a:pt x="512" y="351"/>
                  </a:cubicBezTo>
                  <a:cubicBezTo>
                    <a:pt x="505" y="348"/>
                    <a:pt x="505" y="348"/>
                    <a:pt x="505" y="348"/>
                  </a:cubicBezTo>
                  <a:cubicBezTo>
                    <a:pt x="505" y="348"/>
                    <a:pt x="505" y="348"/>
                    <a:pt x="505" y="348"/>
                  </a:cubicBezTo>
                  <a:cubicBezTo>
                    <a:pt x="505" y="348"/>
                    <a:pt x="505" y="347"/>
                    <a:pt x="505" y="347"/>
                  </a:cubicBezTo>
                  <a:cubicBezTo>
                    <a:pt x="505" y="347"/>
                    <a:pt x="505" y="347"/>
                    <a:pt x="505" y="347"/>
                  </a:cubicBezTo>
                  <a:cubicBezTo>
                    <a:pt x="500" y="345"/>
                    <a:pt x="500" y="345"/>
                    <a:pt x="500" y="345"/>
                  </a:cubicBezTo>
                  <a:cubicBezTo>
                    <a:pt x="499" y="343"/>
                    <a:pt x="499" y="343"/>
                    <a:pt x="499" y="343"/>
                  </a:cubicBezTo>
                  <a:cubicBezTo>
                    <a:pt x="498" y="338"/>
                    <a:pt x="498" y="338"/>
                    <a:pt x="498" y="338"/>
                  </a:cubicBezTo>
                  <a:cubicBezTo>
                    <a:pt x="498" y="338"/>
                    <a:pt x="498" y="338"/>
                    <a:pt x="498" y="338"/>
                  </a:cubicBezTo>
                  <a:cubicBezTo>
                    <a:pt x="496" y="337"/>
                    <a:pt x="496" y="337"/>
                    <a:pt x="496" y="337"/>
                  </a:cubicBezTo>
                  <a:cubicBezTo>
                    <a:pt x="499" y="332"/>
                    <a:pt x="499" y="332"/>
                    <a:pt x="499" y="332"/>
                  </a:cubicBezTo>
                  <a:cubicBezTo>
                    <a:pt x="499" y="331"/>
                    <a:pt x="499" y="331"/>
                    <a:pt x="499" y="331"/>
                  </a:cubicBezTo>
                  <a:cubicBezTo>
                    <a:pt x="497" y="330"/>
                    <a:pt x="497" y="330"/>
                    <a:pt x="497" y="330"/>
                  </a:cubicBezTo>
                  <a:cubicBezTo>
                    <a:pt x="497" y="330"/>
                    <a:pt x="497" y="330"/>
                    <a:pt x="496" y="330"/>
                  </a:cubicBezTo>
                  <a:cubicBezTo>
                    <a:pt x="496" y="330"/>
                    <a:pt x="496" y="330"/>
                    <a:pt x="496" y="330"/>
                  </a:cubicBezTo>
                  <a:cubicBezTo>
                    <a:pt x="493" y="331"/>
                    <a:pt x="493" y="331"/>
                    <a:pt x="493" y="331"/>
                  </a:cubicBezTo>
                  <a:cubicBezTo>
                    <a:pt x="492" y="330"/>
                    <a:pt x="492" y="330"/>
                    <a:pt x="492" y="330"/>
                  </a:cubicBezTo>
                  <a:cubicBezTo>
                    <a:pt x="492" y="330"/>
                    <a:pt x="492" y="329"/>
                    <a:pt x="492" y="329"/>
                  </a:cubicBezTo>
                  <a:cubicBezTo>
                    <a:pt x="488" y="329"/>
                    <a:pt x="488" y="329"/>
                    <a:pt x="488" y="329"/>
                  </a:cubicBezTo>
                  <a:cubicBezTo>
                    <a:pt x="491" y="328"/>
                    <a:pt x="491" y="328"/>
                    <a:pt x="491" y="328"/>
                  </a:cubicBezTo>
                  <a:cubicBezTo>
                    <a:pt x="495" y="329"/>
                    <a:pt x="495" y="329"/>
                    <a:pt x="495" y="329"/>
                  </a:cubicBezTo>
                  <a:cubicBezTo>
                    <a:pt x="495" y="329"/>
                    <a:pt x="495" y="329"/>
                    <a:pt x="495" y="329"/>
                  </a:cubicBezTo>
                  <a:cubicBezTo>
                    <a:pt x="496" y="329"/>
                    <a:pt x="496" y="329"/>
                    <a:pt x="496" y="329"/>
                  </a:cubicBezTo>
                  <a:cubicBezTo>
                    <a:pt x="502" y="324"/>
                    <a:pt x="502" y="324"/>
                    <a:pt x="502" y="324"/>
                  </a:cubicBezTo>
                  <a:cubicBezTo>
                    <a:pt x="502" y="324"/>
                    <a:pt x="502" y="324"/>
                    <a:pt x="502" y="324"/>
                  </a:cubicBezTo>
                  <a:cubicBezTo>
                    <a:pt x="502" y="320"/>
                    <a:pt x="502" y="320"/>
                    <a:pt x="502" y="320"/>
                  </a:cubicBezTo>
                  <a:cubicBezTo>
                    <a:pt x="502" y="319"/>
                    <a:pt x="502" y="319"/>
                    <a:pt x="502" y="319"/>
                  </a:cubicBezTo>
                  <a:cubicBezTo>
                    <a:pt x="497" y="317"/>
                    <a:pt x="497" y="317"/>
                    <a:pt x="497" y="317"/>
                  </a:cubicBezTo>
                  <a:cubicBezTo>
                    <a:pt x="486" y="317"/>
                    <a:pt x="486" y="317"/>
                    <a:pt x="486" y="317"/>
                  </a:cubicBezTo>
                  <a:cubicBezTo>
                    <a:pt x="475" y="323"/>
                    <a:pt x="475" y="323"/>
                    <a:pt x="475" y="323"/>
                  </a:cubicBezTo>
                  <a:cubicBezTo>
                    <a:pt x="467" y="329"/>
                    <a:pt x="467" y="329"/>
                    <a:pt x="467" y="329"/>
                  </a:cubicBezTo>
                  <a:cubicBezTo>
                    <a:pt x="460" y="338"/>
                    <a:pt x="460" y="338"/>
                    <a:pt x="460" y="338"/>
                  </a:cubicBezTo>
                  <a:cubicBezTo>
                    <a:pt x="459" y="339"/>
                    <a:pt x="459" y="339"/>
                    <a:pt x="459" y="339"/>
                  </a:cubicBezTo>
                  <a:cubicBezTo>
                    <a:pt x="463" y="334"/>
                    <a:pt x="463" y="334"/>
                    <a:pt x="463" y="334"/>
                  </a:cubicBezTo>
                  <a:cubicBezTo>
                    <a:pt x="466" y="328"/>
                    <a:pt x="466" y="328"/>
                    <a:pt x="466" y="328"/>
                  </a:cubicBezTo>
                  <a:cubicBezTo>
                    <a:pt x="469" y="326"/>
                    <a:pt x="469" y="326"/>
                    <a:pt x="469" y="326"/>
                  </a:cubicBezTo>
                  <a:cubicBezTo>
                    <a:pt x="472" y="321"/>
                    <a:pt x="472" y="321"/>
                    <a:pt x="472" y="321"/>
                  </a:cubicBezTo>
                  <a:cubicBezTo>
                    <a:pt x="477" y="317"/>
                    <a:pt x="477" y="317"/>
                    <a:pt x="477" y="317"/>
                  </a:cubicBezTo>
                  <a:cubicBezTo>
                    <a:pt x="482" y="316"/>
                    <a:pt x="482" y="316"/>
                    <a:pt x="482" y="316"/>
                  </a:cubicBezTo>
                  <a:cubicBezTo>
                    <a:pt x="482" y="316"/>
                    <a:pt x="482" y="316"/>
                    <a:pt x="482" y="316"/>
                  </a:cubicBezTo>
                  <a:cubicBezTo>
                    <a:pt x="485" y="310"/>
                    <a:pt x="485" y="310"/>
                    <a:pt x="485" y="310"/>
                  </a:cubicBezTo>
                  <a:cubicBezTo>
                    <a:pt x="489" y="307"/>
                    <a:pt x="489" y="307"/>
                    <a:pt x="489" y="307"/>
                  </a:cubicBezTo>
                  <a:cubicBezTo>
                    <a:pt x="515" y="307"/>
                    <a:pt x="515" y="307"/>
                    <a:pt x="515" y="307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28" y="306"/>
                    <a:pt x="528" y="306"/>
                    <a:pt x="528" y="306"/>
                  </a:cubicBezTo>
                  <a:cubicBezTo>
                    <a:pt x="528" y="306"/>
                    <a:pt x="528" y="306"/>
                    <a:pt x="528" y="306"/>
                  </a:cubicBezTo>
                  <a:cubicBezTo>
                    <a:pt x="528" y="306"/>
                    <a:pt x="528" y="307"/>
                    <a:pt x="528" y="307"/>
                  </a:cubicBezTo>
                  <a:cubicBezTo>
                    <a:pt x="529" y="307"/>
                    <a:pt x="529" y="307"/>
                    <a:pt x="529" y="307"/>
                  </a:cubicBezTo>
                  <a:cubicBezTo>
                    <a:pt x="529" y="307"/>
                    <a:pt x="530" y="307"/>
                    <a:pt x="530" y="307"/>
                  </a:cubicBezTo>
                  <a:cubicBezTo>
                    <a:pt x="530" y="307"/>
                    <a:pt x="530" y="307"/>
                    <a:pt x="530" y="307"/>
                  </a:cubicBezTo>
                  <a:cubicBezTo>
                    <a:pt x="540" y="296"/>
                    <a:pt x="540" y="296"/>
                    <a:pt x="540" y="296"/>
                  </a:cubicBezTo>
                  <a:cubicBezTo>
                    <a:pt x="552" y="294"/>
                    <a:pt x="552" y="294"/>
                    <a:pt x="552" y="294"/>
                  </a:cubicBezTo>
                  <a:cubicBezTo>
                    <a:pt x="558" y="287"/>
                    <a:pt x="558" y="287"/>
                    <a:pt x="558" y="287"/>
                  </a:cubicBezTo>
                  <a:cubicBezTo>
                    <a:pt x="558" y="287"/>
                    <a:pt x="558" y="287"/>
                    <a:pt x="558" y="287"/>
                  </a:cubicBezTo>
                  <a:lnTo>
                    <a:pt x="557" y="285"/>
                  </a:lnTo>
                  <a:close/>
                  <a:moveTo>
                    <a:pt x="308" y="53"/>
                  </a:moveTo>
                  <a:cubicBezTo>
                    <a:pt x="309" y="50"/>
                    <a:pt x="309" y="50"/>
                    <a:pt x="309" y="50"/>
                  </a:cubicBezTo>
                  <a:cubicBezTo>
                    <a:pt x="309" y="53"/>
                    <a:pt x="309" y="53"/>
                    <a:pt x="309" y="53"/>
                  </a:cubicBezTo>
                  <a:lnTo>
                    <a:pt x="308" y="53"/>
                  </a:lnTo>
                  <a:close/>
                  <a:moveTo>
                    <a:pt x="212" y="197"/>
                  </a:moveTo>
                  <a:cubicBezTo>
                    <a:pt x="209" y="199"/>
                    <a:pt x="209" y="199"/>
                    <a:pt x="209" y="199"/>
                  </a:cubicBezTo>
                  <a:cubicBezTo>
                    <a:pt x="209" y="199"/>
                    <a:pt x="209" y="199"/>
                    <a:pt x="209" y="199"/>
                  </a:cubicBezTo>
                  <a:cubicBezTo>
                    <a:pt x="209" y="199"/>
                    <a:pt x="209" y="199"/>
                    <a:pt x="209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8" y="197"/>
                    <a:pt x="208" y="197"/>
                    <a:pt x="208" y="197"/>
                  </a:cubicBezTo>
                  <a:lnTo>
                    <a:pt x="212" y="197"/>
                  </a:lnTo>
                  <a:close/>
                  <a:moveTo>
                    <a:pt x="141" y="113"/>
                  </a:moveTo>
                  <a:cubicBezTo>
                    <a:pt x="138" y="117"/>
                    <a:pt x="138" y="117"/>
                    <a:pt x="138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0" y="120"/>
                    <a:pt x="139" y="120"/>
                    <a:pt x="139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119" y="122"/>
                    <a:pt x="119" y="122"/>
                    <a:pt x="119" y="121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4" y="113"/>
                    <a:pt x="124" y="113"/>
                    <a:pt x="124" y="113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10"/>
                    <a:pt x="128" y="111"/>
                    <a:pt x="128" y="111"/>
                  </a:cubicBezTo>
                  <a:cubicBezTo>
                    <a:pt x="128" y="111"/>
                    <a:pt x="129" y="111"/>
                    <a:pt x="129" y="111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0" y="109"/>
                    <a:pt x="130" y="108"/>
                    <a:pt x="130" y="108"/>
                  </a:cubicBezTo>
                  <a:cubicBezTo>
                    <a:pt x="130" y="108"/>
                    <a:pt x="129" y="108"/>
                    <a:pt x="129" y="108"/>
                  </a:cubicBezTo>
                  <a:cubicBezTo>
                    <a:pt x="118" y="106"/>
                    <a:pt x="118" y="106"/>
                    <a:pt x="118" y="106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105"/>
                    <a:pt x="117" y="106"/>
                    <a:pt x="117" y="106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7" y="108"/>
                    <a:pt x="108" y="106"/>
                    <a:pt x="108" y="106"/>
                  </a:cubicBezTo>
                  <a:cubicBezTo>
                    <a:pt x="108" y="106"/>
                    <a:pt x="108" y="107"/>
                    <a:pt x="108" y="107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4" y="103"/>
                    <a:pt x="135" y="103"/>
                    <a:pt x="135" y="103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53" y="100"/>
                    <a:pt x="153" y="100"/>
                    <a:pt x="153" y="100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8" y="114"/>
                    <a:pt x="141" y="113"/>
                    <a:pt x="141" y="113"/>
                  </a:cubicBezTo>
                  <a:cubicBezTo>
                    <a:pt x="141" y="113"/>
                    <a:pt x="141" y="113"/>
                    <a:pt x="141" y="113"/>
                  </a:cubicBezTo>
                  <a:close/>
                  <a:moveTo>
                    <a:pt x="196" y="161"/>
                  </a:moveTo>
                  <a:cubicBezTo>
                    <a:pt x="196" y="161"/>
                    <a:pt x="196" y="161"/>
                    <a:pt x="196" y="161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2" y="166"/>
                    <a:pt x="192" y="166"/>
                    <a:pt x="192" y="166"/>
                  </a:cubicBezTo>
                  <a:cubicBezTo>
                    <a:pt x="192" y="166"/>
                    <a:pt x="191" y="167"/>
                    <a:pt x="191" y="167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87" y="174"/>
                    <a:pt x="187" y="174"/>
                    <a:pt x="187" y="174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62" y="184"/>
                    <a:pt x="162" y="184"/>
                    <a:pt x="162" y="184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3" y="176"/>
                    <a:pt x="153" y="176"/>
                    <a:pt x="152" y="17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65" y="180"/>
                    <a:pt x="165" y="180"/>
                    <a:pt x="165" y="180"/>
                  </a:cubicBezTo>
                  <a:cubicBezTo>
                    <a:pt x="165" y="180"/>
                    <a:pt x="165" y="180"/>
                    <a:pt x="165" y="180"/>
                  </a:cubicBezTo>
                  <a:cubicBezTo>
                    <a:pt x="165" y="180"/>
                    <a:pt x="165" y="180"/>
                    <a:pt x="165" y="180"/>
                  </a:cubicBezTo>
                  <a:cubicBezTo>
                    <a:pt x="165" y="180"/>
                    <a:pt x="165" y="179"/>
                    <a:pt x="165" y="179"/>
                  </a:cubicBezTo>
                  <a:cubicBezTo>
                    <a:pt x="165" y="176"/>
                    <a:pt x="165" y="176"/>
                    <a:pt x="165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9" y="176"/>
                    <a:pt x="169" y="176"/>
                    <a:pt x="169" y="176"/>
                  </a:cubicBezTo>
                  <a:cubicBezTo>
                    <a:pt x="169" y="171"/>
                    <a:pt x="169" y="171"/>
                    <a:pt x="169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0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4" y="168"/>
                    <a:pt x="174" y="168"/>
                    <a:pt x="174" y="168"/>
                  </a:cubicBezTo>
                  <a:cubicBezTo>
                    <a:pt x="174" y="167"/>
                    <a:pt x="174" y="167"/>
                    <a:pt x="174" y="167"/>
                  </a:cubicBezTo>
                  <a:cubicBezTo>
                    <a:pt x="174" y="167"/>
                    <a:pt x="173" y="167"/>
                    <a:pt x="173" y="167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1" y="165"/>
                    <a:pt x="171" y="165"/>
                    <a:pt x="171" y="164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2" y="155"/>
                    <a:pt x="162" y="155"/>
                    <a:pt x="162" y="155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7" y="166"/>
                    <a:pt x="177" y="166"/>
                    <a:pt x="177" y="166"/>
                  </a:cubicBezTo>
                  <a:cubicBezTo>
                    <a:pt x="177" y="166"/>
                    <a:pt x="177" y="166"/>
                    <a:pt x="177" y="166"/>
                  </a:cubicBezTo>
                  <a:cubicBezTo>
                    <a:pt x="177" y="166"/>
                    <a:pt x="178" y="166"/>
                    <a:pt x="178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0" y="164"/>
                    <a:pt x="180" y="164"/>
                    <a:pt x="180" y="164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83" y="168"/>
                    <a:pt x="183" y="168"/>
                    <a:pt x="183" y="168"/>
                  </a:cubicBezTo>
                  <a:cubicBezTo>
                    <a:pt x="187" y="167"/>
                    <a:pt x="187" y="167"/>
                    <a:pt x="187" y="167"/>
                  </a:cubicBezTo>
                  <a:cubicBezTo>
                    <a:pt x="187" y="167"/>
                    <a:pt x="187" y="167"/>
                    <a:pt x="187" y="167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0" y="159"/>
                    <a:pt x="200" y="160"/>
                    <a:pt x="200" y="160"/>
                  </a:cubicBezTo>
                  <a:cubicBezTo>
                    <a:pt x="200" y="160"/>
                    <a:pt x="200" y="160"/>
                    <a:pt x="201" y="160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3" y="162"/>
                    <a:pt x="197" y="161"/>
                    <a:pt x="196" y="161"/>
                  </a:cubicBezTo>
                  <a:cubicBezTo>
                    <a:pt x="196" y="161"/>
                    <a:pt x="196" y="161"/>
                    <a:pt x="196" y="161"/>
                  </a:cubicBezTo>
                  <a:close/>
                  <a:moveTo>
                    <a:pt x="209" y="206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201" y="210"/>
                    <a:pt x="201" y="210"/>
                    <a:pt x="201" y="210"/>
                  </a:cubicBezTo>
                  <a:cubicBezTo>
                    <a:pt x="198" y="210"/>
                    <a:pt x="198" y="210"/>
                    <a:pt x="198" y="210"/>
                  </a:cubicBezTo>
                  <a:cubicBezTo>
                    <a:pt x="205" y="200"/>
                    <a:pt x="205" y="200"/>
                    <a:pt x="205" y="200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8" y="202"/>
                    <a:pt x="208" y="202"/>
                  </a:cubicBezTo>
                  <a:cubicBezTo>
                    <a:pt x="208" y="202"/>
                    <a:pt x="209" y="202"/>
                    <a:pt x="209" y="202"/>
                  </a:cubicBezTo>
                  <a:cubicBezTo>
                    <a:pt x="209" y="202"/>
                    <a:pt x="211" y="202"/>
                    <a:pt x="211" y="202"/>
                  </a:cubicBezTo>
                  <a:cubicBezTo>
                    <a:pt x="210" y="203"/>
                    <a:pt x="210" y="203"/>
                    <a:pt x="210" y="203"/>
                  </a:cubicBezTo>
                  <a:cubicBezTo>
                    <a:pt x="210" y="203"/>
                    <a:pt x="210" y="203"/>
                    <a:pt x="210" y="203"/>
                  </a:cubicBezTo>
                  <a:cubicBezTo>
                    <a:pt x="210" y="203"/>
                    <a:pt x="211" y="203"/>
                    <a:pt x="211" y="203"/>
                  </a:cubicBezTo>
                  <a:cubicBezTo>
                    <a:pt x="211" y="203"/>
                    <a:pt x="218" y="202"/>
                    <a:pt x="218" y="202"/>
                  </a:cubicBezTo>
                  <a:cubicBezTo>
                    <a:pt x="225" y="204"/>
                    <a:pt x="225" y="204"/>
                    <a:pt x="225" y="204"/>
                  </a:cubicBezTo>
                  <a:lnTo>
                    <a:pt x="209" y="206"/>
                  </a:lnTo>
                  <a:close/>
                  <a:moveTo>
                    <a:pt x="292" y="303"/>
                  </a:moveTo>
                  <a:cubicBezTo>
                    <a:pt x="292" y="303"/>
                    <a:pt x="292" y="303"/>
                    <a:pt x="292" y="303"/>
                  </a:cubicBezTo>
                  <a:cubicBezTo>
                    <a:pt x="291" y="303"/>
                    <a:pt x="291" y="303"/>
                    <a:pt x="291" y="303"/>
                  </a:cubicBezTo>
                  <a:cubicBezTo>
                    <a:pt x="291" y="303"/>
                    <a:pt x="291" y="303"/>
                    <a:pt x="291" y="303"/>
                  </a:cubicBezTo>
                  <a:cubicBezTo>
                    <a:pt x="291" y="303"/>
                    <a:pt x="291" y="303"/>
                    <a:pt x="291" y="303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89" y="305"/>
                    <a:pt x="289" y="305"/>
                    <a:pt x="289" y="305"/>
                  </a:cubicBezTo>
                  <a:cubicBezTo>
                    <a:pt x="289" y="303"/>
                    <a:pt x="289" y="303"/>
                    <a:pt x="289" y="303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0" y="297"/>
                    <a:pt x="290" y="297"/>
                    <a:pt x="290" y="297"/>
                  </a:cubicBezTo>
                  <a:cubicBezTo>
                    <a:pt x="290" y="293"/>
                    <a:pt x="290" y="293"/>
                    <a:pt x="290" y="293"/>
                  </a:cubicBezTo>
                  <a:cubicBezTo>
                    <a:pt x="290" y="292"/>
                    <a:pt x="290" y="292"/>
                    <a:pt x="290" y="292"/>
                  </a:cubicBezTo>
                  <a:cubicBezTo>
                    <a:pt x="288" y="291"/>
                    <a:pt x="288" y="291"/>
                    <a:pt x="288" y="291"/>
                  </a:cubicBezTo>
                  <a:cubicBezTo>
                    <a:pt x="288" y="291"/>
                    <a:pt x="288" y="291"/>
                    <a:pt x="288" y="291"/>
                  </a:cubicBezTo>
                  <a:cubicBezTo>
                    <a:pt x="288" y="291"/>
                    <a:pt x="288" y="291"/>
                    <a:pt x="288" y="292"/>
                  </a:cubicBezTo>
                  <a:cubicBezTo>
                    <a:pt x="287" y="293"/>
                    <a:pt x="287" y="293"/>
                    <a:pt x="287" y="293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4" y="287"/>
                  </a:cubicBezTo>
                  <a:cubicBezTo>
                    <a:pt x="284" y="287"/>
                    <a:pt x="284" y="287"/>
                    <a:pt x="284" y="287"/>
                  </a:cubicBezTo>
                  <a:cubicBezTo>
                    <a:pt x="284" y="287"/>
                    <a:pt x="284" y="287"/>
                    <a:pt x="284" y="287"/>
                  </a:cubicBezTo>
                  <a:cubicBezTo>
                    <a:pt x="283" y="289"/>
                    <a:pt x="283" y="289"/>
                    <a:pt x="283" y="289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85"/>
                    <a:pt x="281" y="285"/>
                    <a:pt x="281" y="285"/>
                  </a:cubicBezTo>
                  <a:cubicBezTo>
                    <a:pt x="277" y="282"/>
                    <a:pt x="277" y="282"/>
                    <a:pt x="277" y="282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9" y="278"/>
                    <a:pt x="279" y="278"/>
                    <a:pt x="279" y="278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274" y="276"/>
                    <a:pt x="274" y="276"/>
                    <a:pt x="274" y="276"/>
                  </a:cubicBezTo>
                  <a:cubicBezTo>
                    <a:pt x="274" y="274"/>
                    <a:pt x="274" y="274"/>
                    <a:pt x="274" y="274"/>
                  </a:cubicBezTo>
                  <a:cubicBezTo>
                    <a:pt x="276" y="269"/>
                    <a:pt x="276" y="269"/>
                    <a:pt x="276" y="269"/>
                  </a:cubicBezTo>
                  <a:cubicBezTo>
                    <a:pt x="282" y="271"/>
                    <a:pt x="282" y="271"/>
                    <a:pt x="282" y="271"/>
                  </a:cubicBezTo>
                  <a:cubicBezTo>
                    <a:pt x="282" y="271"/>
                    <a:pt x="282" y="271"/>
                    <a:pt x="282" y="271"/>
                  </a:cubicBezTo>
                  <a:cubicBezTo>
                    <a:pt x="282" y="271"/>
                    <a:pt x="282" y="271"/>
                    <a:pt x="282" y="271"/>
                  </a:cubicBezTo>
                  <a:cubicBezTo>
                    <a:pt x="282" y="270"/>
                    <a:pt x="282" y="270"/>
                    <a:pt x="282" y="270"/>
                  </a:cubicBezTo>
                  <a:cubicBezTo>
                    <a:pt x="281" y="267"/>
                    <a:pt x="281" y="267"/>
                    <a:pt x="281" y="267"/>
                  </a:cubicBezTo>
                  <a:cubicBezTo>
                    <a:pt x="281" y="265"/>
                    <a:pt x="281" y="265"/>
                    <a:pt x="281" y="265"/>
                  </a:cubicBezTo>
                  <a:cubicBezTo>
                    <a:pt x="281" y="265"/>
                    <a:pt x="281" y="265"/>
                    <a:pt x="281" y="265"/>
                  </a:cubicBezTo>
                  <a:cubicBezTo>
                    <a:pt x="281" y="265"/>
                    <a:pt x="281" y="265"/>
                    <a:pt x="281" y="265"/>
                  </a:cubicBezTo>
                  <a:cubicBezTo>
                    <a:pt x="280" y="264"/>
                    <a:pt x="280" y="264"/>
                    <a:pt x="280" y="264"/>
                  </a:cubicBezTo>
                  <a:cubicBezTo>
                    <a:pt x="281" y="264"/>
                    <a:pt x="281" y="264"/>
                    <a:pt x="281" y="264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1" y="267"/>
                    <a:pt x="281" y="267"/>
                    <a:pt x="281" y="267"/>
                  </a:cubicBezTo>
                  <a:cubicBezTo>
                    <a:pt x="281" y="267"/>
                    <a:pt x="281" y="267"/>
                    <a:pt x="281" y="268"/>
                  </a:cubicBezTo>
                  <a:cubicBezTo>
                    <a:pt x="281" y="268"/>
                    <a:pt x="281" y="268"/>
                    <a:pt x="281" y="268"/>
                  </a:cubicBezTo>
                  <a:cubicBezTo>
                    <a:pt x="281" y="268"/>
                    <a:pt x="281" y="268"/>
                    <a:pt x="281" y="268"/>
                  </a:cubicBezTo>
                  <a:cubicBezTo>
                    <a:pt x="284" y="266"/>
                    <a:pt x="284" y="266"/>
                    <a:pt x="284" y="266"/>
                  </a:cubicBezTo>
                  <a:cubicBezTo>
                    <a:pt x="284" y="267"/>
                    <a:pt x="284" y="267"/>
                    <a:pt x="284" y="267"/>
                  </a:cubicBezTo>
                  <a:cubicBezTo>
                    <a:pt x="283" y="268"/>
                    <a:pt x="283" y="268"/>
                    <a:pt x="283" y="268"/>
                  </a:cubicBezTo>
                  <a:cubicBezTo>
                    <a:pt x="283" y="268"/>
                    <a:pt x="283" y="268"/>
                    <a:pt x="283" y="268"/>
                  </a:cubicBezTo>
                  <a:cubicBezTo>
                    <a:pt x="283" y="270"/>
                    <a:pt x="283" y="270"/>
                    <a:pt x="283" y="270"/>
                  </a:cubicBezTo>
                  <a:cubicBezTo>
                    <a:pt x="284" y="276"/>
                    <a:pt x="284" y="276"/>
                    <a:pt x="284" y="276"/>
                  </a:cubicBezTo>
                  <a:cubicBezTo>
                    <a:pt x="286" y="278"/>
                    <a:pt x="286" y="278"/>
                    <a:pt x="286" y="278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93" y="297"/>
                    <a:pt x="293" y="297"/>
                    <a:pt x="293" y="297"/>
                  </a:cubicBezTo>
                  <a:lnTo>
                    <a:pt x="292" y="303"/>
                  </a:lnTo>
                  <a:close/>
                  <a:moveTo>
                    <a:pt x="506" y="354"/>
                  </a:moveTo>
                  <a:cubicBezTo>
                    <a:pt x="503" y="356"/>
                    <a:pt x="503" y="356"/>
                    <a:pt x="503" y="356"/>
                  </a:cubicBezTo>
                  <a:cubicBezTo>
                    <a:pt x="502" y="355"/>
                    <a:pt x="502" y="355"/>
                    <a:pt x="502" y="355"/>
                  </a:cubicBezTo>
                  <a:lnTo>
                    <a:pt x="506" y="35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6" name="Freeform 970">
              <a:extLst>
                <a:ext uri="{FF2B5EF4-FFF2-40B4-BE49-F238E27FC236}">
                  <a16:creationId xmlns:a16="http://schemas.microsoft.com/office/drawing/2014/main" id="{96343DC9-2FE9-531B-3B58-808287E79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921" y="360574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7" name="Freeform 971">
              <a:extLst>
                <a:ext uri="{FF2B5EF4-FFF2-40B4-BE49-F238E27FC236}">
                  <a16:creationId xmlns:a16="http://schemas.microsoft.com/office/drawing/2014/main" id="{F904D2FC-244C-C77B-B22A-ABD3ED3A3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921" y="360574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8" name="Freeform 972">
              <a:extLst>
                <a:ext uri="{FF2B5EF4-FFF2-40B4-BE49-F238E27FC236}">
                  <a16:creationId xmlns:a16="http://schemas.microsoft.com/office/drawing/2014/main" id="{1493ECC7-A95B-374C-079D-1B5FB6060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0383" y="3282566"/>
              <a:ext cx="458392" cy="303396"/>
            </a:xfrm>
            <a:custGeom>
              <a:avLst/>
              <a:gdLst/>
              <a:ahLst/>
              <a:cxnLst>
                <a:cxn ang="0">
                  <a:pos x="117" y="28"/>
                </a:cxn>
                <a:cxn ang="0">
                  <a:pos x="109" y="25"/>
                </a:cxn>
                <a:cxn ang="0">
                  <a:pos x="104" y="24"/>
                </a:cxn>
                <a:cxn ang="0">
                  <a:pos x="93" y="21"/>
                </a:cxn>
                <a:cxn ang="0">
                  <a:pos x="87" y="18"/>
                </a:cxn>
                <a:cxn ang="0">
                  <a:pos x="80" y="10"/>
                </a:cxn>
                <a:cxn ang="0">
                  <a:pos x="80" y="5"/>
                </a:cxn>
                <a:cxn ang="0">
                  <a:pos x="66" y="3"/>
                </a:cxn>
                <a:cxn ang="0">
                  <a:pos x="59" y="3"/>
                </a:cxn>
                <a:cxn ang="0">
                  <a:pos x="55" y="10"/>
                </a:cxn>
                <a:cxn ang="0">
                  <a:pos x="49" y="10"/>
                </a:cxn>
                <a:cxn ang="0">
                  <a:pos x="44" y="10"/>
                </a:cxn>
                <a:cxn ang="0">
                  <a:pos x="37" y="9"/>
                </a:cxn>
                <a:cxn ang="0">
                  <a:pos x="34" y="8"/>
                </a:cxn>
                <a:cxn ang="0">
                  <a:pos x="15" y="6"/>
                </a:cxn>
                <a:cxn ang="0">
                  <a:pos x="8" y="7"/>
                </a:cxn>
                <a:cxn ang="0">
                  <a:pos x="3" y="29"/>
                </a:cxn>
                <a:cxn ang="0">
                  <a:pos x="0" y="40"/>
                </a:cxn>
                <a:cxn ang="0">
                  <a:pos x="4" y="44"/>
                </a:cxn>
                <a:cxn ang="0">
                  <a:pos x="5" y="44"/>
                </a:cxn>
                <a:cxn ang="0">
                  <a:pos x="19" y="46"/>
                </a:cxn>
                <a:cxn ang="0">
                  <a:pos x="32" y="40"/>
                </a:cxn>
                <a:cxn ang="0">
                  <a:pos x="46" y="43"/>
                </a:cxn>
                <a:cxn ang="0">
                  <a:pos x="50" y="53"/>
                </a:cxn>
                <a:cxn ang="0">
                  <a:pos x="46" y="58"/>
                </a:cxn>
                <a:cxn ang="0">
                  <a:pos x="40" y="67"/>
                </a:cxn>
                <a:cxn ang="0">
                  <a:pos x="40" y="68"/>
                </a:cxn>
                <a:cxn ang="0">
                  <a:pos x="49" y="68"/>
                </a:cxn>
                <a:cxn ang="0">
                  <a:pos x="50" y="67"/>
                </a:cxn>
                <a:cxn ang="0">
                  <a:pos x="54" y="63"/>
                </a:cxn>
                <a:cxn ang="0">
                  <a:pos x="55" y="62"/>
                </a:cxn>
                <a:cxn ang="0">
                  <a:pos x="65" y="58"/>
                </a:cxn>
                <a:cxn ang="0">
                  <a:pos x="64" y="60"/>
                </a:cxn>
                <a:cxn ang="0">
                  <a:pos x="75" y="63"/>
                </a:cxn>
                <a:cxn ang="0">
                  <a:pos x="68" y="69"/>
                </a:cxn>
                <a:cxn ang="0">
                  <a:pos x="77" y="78"/>
                </a:cxn>
                <a:cxn ang="0">
                  <a:pos x="94" y="72"/>
                </a:cxn>
                <a:cxn ang="0">
                  <a:pos x="95" y="68"/>
                </a:cxn>
                <a:cxn ang="0">
                  <a:pos x="81" y="65"/>
                </a:cxn>
                <a:cxn ang="0">
                  <a:pos x="81" y="63"/>
                </a:cxn>
                <a:cxn ang="0">
                  <a:pos x="84" y="64"/>
                </a:cxn>
                <a:cxn ang="0">
                  <a:pos x="86" y="60"/>
                </a:cxn>
                <a:cxn ang="0">
                  <a:pos x="90" y="57"/>
                </a:cxn>
                <a:cxn ang="0">
                  <a:pos x="106" y="52"/>
                </a:cxn>
                <a:cxn ang="0">
                  <a:pos x="110" y="44"/>
                </a:cxn>
                <a:cxn ang="0">
                  <a:pos x="115" y="45"/>
                </a:cxn>
                <a:cxn ang="0">
                  <a:pos x="115" y="36"/>
                </a:cxn>
                <a:cxn ang="0">
                  <a:pos x="115" y="33"/>
                </a:cxn>
                <a:cxn ang="0">
                  <a:pos x="77" y="62"/>
                </a:cxn>
                <a:cxn ang="0">
                  <a:pos x="80" y="63"/>
                </a:cxn>
              </a:cxnLst>
              <a:rect l="0" t="0" r="r" b="b"/>
              <a:pathLst>
                <a:path w="118" h="78">
                  <a:moveTo>
                    <a:pt x="117" y="32"/>
                  </a:moveTo>
                  <a:cubicBezTo>
                    <a:pt x="118" y="31"/>
                    <a:pt x="118" y="31"/>
                    <a:pt x="118" y="31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0" y="25"/>
                    <a:pt x="110" y="25"/>
                  </a:cubicBezTo>
                  <a:cubicBezTo>
                    <a:pt x="110" y="25"/>
                    <a:pt x="109" y="25"/>
                    <a:pt x="109" y="25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21"/>
                    <a:pt x="94" y="21"/>
                    <a:pt x="93" y="21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7" y="48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39" y="67"/>
                    <a:pt x="39" y="68"/>
                  </a:cubicBezTo>
                  <a:cubicBezTo>
                    <a:pt x="39" y="68"/>
                    <a:pt x="40" y="68"/>
                    <a:pt x="40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70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9"/>
                    <a:pt x="62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63" y="61"/>
                    <a:pt x="64" y="61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9"/>
                    <a:pt x="68" y="69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8"/>
                    <a:pt x="78" y="78"/>
                    <a:pt x="78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94" y="72"/>
                    <a:pt x="94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5" y="68"/>
                    <a:pt x="85" y="69"/>
                    <a:pt x="85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3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53"/>
                    <a:pt x="106" y="53"/>
                    <a:pt x="106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7" y="32"/>
                  </a:lnTo>
                  <a:close/>
                  <a:moveTo>
                    <a:pt x="79" y="63"/>
                  </a:moveTo>
                  <a:cubicBezTo>
                    <a:pt x="77" y="62"/>
                    <a:pt x="77" y="62"/>
                    <a:pt x="77" y="62"/>
                  </a:cubicBezTo>
                  <a:cubicBezTo>
                    <a:pt x="77" y="62"/>
                    <a:pt x="78" y="62"/>
                    <a:pt x="78" y="62"/>
                  </a:cubicBezTo>
                  <a:cubicBezTo>
                    <a:pt x="78" y="62"/>
                    <a:pt x="79" y="62"/>
                    <a:pt x="79" y="61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3"/>
                    <a:pt x="80" y="63"/>
                    <a:pt x="80" y="63"/>
                  </a:cubicBezTo>
                  <a:lnTo>
                    <a:pt x="79" y="63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69" name="Freeform 973">
              <a:extLst>
                <a:ext uri="{FF2B5EF4-FFF2-40B4-BE49-F238E27FC236}">
                  <a16:creationId xmlns:a16="http://schemas.microsoft.com/office/drawing/2014/main" id="{96CAF5F0-F1D3-4B80-740B-FD07967D1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640" y="3520006"/>
              <a:ext cx="103880" cy="131911"/>
            </a:xfrm>
            <a:custGeom>
              <a:avLst/>
              <a:gdLst/>
              <a:ahLst/>
              <a:cxnLst>
                <a:cxn ang="0">
                  <a:pos x="27" y="28"/>
                </a:cxn>
                <a:cxn ang="0">
                  <a:pos x="24" y="22"/>
                </a:cxn>
                <a:cxn ang="0">
                  <a:pos x="26" y="19"/>
                </a:cxn>
                <a:cxn ang="0">
                  <a:pos x="26" y="19"/>
                </a:cxn>
                <a:cxn ang="0">
                  <a:pos x="26" y="18"/>
                </a:cxn>
                <a:cxn ang="0">
                  <a:pos x="25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5" y="15"/>
                </a:cxn>
                <a:cxn ang="0">
                  <a:pos x="24" y="14"/>
                </a:cxn>
                <a:cxn ang="0">
                  <a:pos x="24" y="15"/>
                </a:cxn>
                <a:cxn ang="0">
                  <a:pos x="23" y="15"/>
                </a:cxn>
                <a:cxn ang="0">
                  <a:pos x="18" y="12"/>
                </a:cxn>
                <a:cxn ang="0">
                  <a:pos x="16" y="8"/>
                </a:cxn>
                <a:cxn ang="0">
                  <a:pos x="13" y="3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1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2" y="11"/>
                </a:cxn>
                <a:cxn ang="0">
                  <a:pos x="2" y="12"/>
                </a:cxn>
                <a:cxn ang="0">
                  <a:pos x="2" y="16"/>
                </a:cxn>
                <a:cxn ang="0">
                  <a:pos x="5" y="19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3" y="20"/>
                </a:cxn>
                <a:cxn ang="0">
                  <a:pos x="3" y="23"/>
                </a:cxn>
                <a:cxn ang="0">
                  <a:pos x="3" y="23"/>
                </a:cxn>
                <a:cxn ang="0">
                  <a:pos x="3" y="24"/>
                </a:cxn>
                <a:cxn ang="0">
                  <a:pos x="9" y="29"/>
                </a:cxn>
                <a:cxn ang="0">
                  <a:pos x="10" y="29"/>
                </a:cxn>
                <a:cxn ang="0">
                  <a:pos x="11" y="27"/>
                </a:cxn>
                <a:cxn ang="0">
                  <a:pos x="12" y="27"/>
                </a:cxn>
                <a:cxn ang="0">
                  <a:pos x="14" y="27"/>
                </a:cxn>
                <a:cxn ang="0">
                  <a:pos x="14" y="28"/>
                </a:cxn>
                <a:cxn ang="0">
                  <a:pos x="18" y="31"/>
                </a:cxn>
                <a:cxn ang="0">
                  <a:pos x="18" y="33"/>
                </a:cxn>
                <a:cxn ang="0">
                  <a:pos x="18" y="34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4" y="33"/>
                </a:cxn>
              </a:cxnLst>
              <a:rect l="0" t="0" r="r" b="b"/>
              <a:pathLst>
                <a:path w="27" h="34"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27" y="28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0" name="Freeform 974">
              <a:extLst>
                <a:ext uri="{FF2B5EF4-FFF2-40B4-BE49-F238E27FC236}">
                  <a16:creationId xmlns:a16="http://schemas.microsoft.com/office/drawing/2014/main" id="{DB523576-5673-CE06-8AAF-AD4D7F27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267" y="3523304"/>
              <a:ext cx="3298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1" name="Freeform 975">
              <a:extLst>
                <a:ext uri="{FF2B5EF4-FFF2-40B4-BE49-F238E27FC236}">
                  <a16:creationId xmlns:a16="http://schemas.microsoft.com/office/drawing/2014/main" id="{ACE01BAF-A882-61F5-CFEB-033AF17DF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081" y="366840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2" name="Freeform 976">
              <a:extLst>
                <a:ext uri="{FF2B5EF4-FFF2-40B4-BE49-F238E27FC236}">
                  <a16:creationId xmlns:a16="http://schemas.microsoft.com/office/drawing/2014/main" id="{31067936-792F-389F-4D90-4AA1F55C6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978" y="3589260"/>
              <a:ext cx="159942" cy="102231"/>
            </a:xfrm>
            <a:custGeom>
              <a:avLst/>
              <a:gdLst/>
              <a:ahLst/>
              <a:cxnLst>
                <a:cxn ang="0">
                  <a:pos x="37" y="10"/>
                </a:cxn>
                <a:cxn ang="0">
                  <a:pos x="40" y="7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30" y="1"/>
                </a:cxn>
                <a:cxn ang="0">
                  <a:pos x="20" y="5"/>
                </a:cxn>
                <a:cxn ang="0">
                  <a:pos x="4" y="4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3" y="10"/>
                </a:cxn>
                <a:cxn ang="0">
                  <a:pos x="3" y="10"/>
                </a:cxn>
                <a:cxn ang="0">
                  <a:pos x="0" y="15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13" y="23"/>
                </a:cxn>
                <a:cxn ang="0">
                  <a:pos x="20" y="26"/>
                </a:cxn>
                <a:cxn ang="0">
                  <a:pos x="22" y="25"/>
                </a:cxn>
                <a:cxn ang="0">
                  <a:pos x="24" y="24"/>
                </a:cxn>
                <a:cxn ang="0">
                  <a:pos x="24" y="22"/>
                </a:cxn>
                <a:cxn ang="0">
                  <a:pos x="25" y="21"/>
                </a:cxn>
                <a:cxn ang="0">
                  <a:pos x="26" y="21"/>
                </a:cxn>
                <a:cxn ang="0">
                  <a:pos x="31" y="19"/>
                </a:cxn>
                <a:cxn ang="0">
                  <a:pos x="37" y="20"/>
                </a:cxn>
                <a:cxn ang="0">
                  <a:pos x="37" y="20"/>
                </a:cxn>
                <a:cxn ang="0">
                  <a:pos x="37" y="20"/>
                </a:cxn>
                <a:cxn ang="0">
                  <a:pos x="34" y="15"/>
                </a:cxn>
                <a:cxn ang="0">
                  <a:pos x="36" y="13"/>
                </a:cxn>
                <a:cxn ang="0">
                  <a:pos x="37" y="10"/>
                </a:cxn>
              </a:cxnLst>
              <a:rect l="0" t="0" r="r" b="b"/>
              <a:pathLst>
                <a:path w="41" h="26">
                  <a:moveTo>
                    <a:pt x="37" y="10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3"/>
                    <a:pt x="36" y="13"/>
                    <a:pt x="36" y="13"/>
                  </a:cubicBezTo>
                  <a:lnTo>
                    <a:pt x="37" y="1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3" name="Freeform 977">
              <a:extLst>
                <a:ext uri="{FF2B5EF4-FFF2-40B4-BE49-F238E27FC236}">
                  <a16:creationId xmlns:a16="http://schemas.microsoft.com/office/drawing/2014/main" id="{A50046D9-0A20-56C5-8617-C4B8A8A6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267" y="3445806"/>
              <a:ext cx="240738" cy="163240"/>
            </a:xfrm>
            <a:custGeom>
              <a:avLst/>
              <a:gdLst/>
              <a:ahLst/>
              <a:cxnLst>
                <a:cxn ang="0">
                  <a:pos x="55" y="28"/>
                </a:cxn>
                <a:cxn ang="0">
                  <a:pos x="53" y="26"/>
                </a:cxn>
                <a:cxn ang="0">
                  <a:pos x="52" y="26"/>
                </a:cxn>
                <a:cxn ang="0">
                  <a:pos x="47" y="3"/>
                </a:cxn>
                <a:cxn ang="0">
                  <a:pos x="32" y="4"/>
                </a:cxn>
                <a:cxn ang="0">
                  <a:pos x="31" y="3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7" y="2"/>
                </a:cxn>
                <a:cxn ang="0">
                  <a:pos x="6" y="17"/>
                </a:cxn>
                <a:cxn ang="0">
                  <a:pos x="0" y="19"/>
                </a:cxn>
                <a:cxn ang="0">
                  <a:pos x="1" y="20"/>
                </a:cxn>
                <a:cxn ang="0">
                  <a:pos x="4" y="22"/>
                </a:cxn>
                <a:cxn ang="0">
                  <a:pos x="7" y="27"/>
                </a:cxn>
                <a:cxn ang="0">
                  <a:pos x="9" y="31"/>
                </a:cxn>
                <a:cxn ang="0">
                  <a:pos x="14" y="34"/>
                </a:cxn>
                <a:cxn ang="0">
                  <a:pos x="15" y="34"/>
                </a:cxn>
                <a:cxn ang="0">
                  <a:pos x="15" y="33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7" y="37"/>
                </a:cxn>
                <a:cxn ang="0">
                  <a:pos x="16" y="37"/>
                </a:cxn>
                <a:cxn ang="0">
                  <a:pos x="17" y="37"/>
                </a:cxn>
                <a:cxn ang="0">
                  <a:pos x="19" y="38"/>
                </a:cxn>
                <a:cxn ang="0">
                  <a:pos x="18" y="39"/>
                </a:cxn>
                <a:cxn ang="0">
                  <a:pos x="35" y="42"/>
                </a:cxn>
                <a:cxn ang="0">
                  <a:pos x="56" y="41"/>
                </a:cxn>
                <a:cxn ang="0">
                  <a:pos x="56" y="41"/>
                </a:cxn>
                <a:cxn ang="0">
                  <a:pos x="57" y="35"/>
                </a:cxn>
                <a:cxn ang="0">
                  <a:pos x="58" y="34"/>
                </a:cxn>
                <a:cxn ang="0">
                  <a:pos x="58" y="35"/>
                </a:cxn>
                <a:cxn ang="0">
                  <a:pos x="62" y="32"/>
                </a:cxn>
                <a:cxn ang="0">
                  <a:pos x="62" y="26"/>
                </a:cxn>
              </a:cxnLst>
              <a:rect l="0" t="0" r="r" b="b"/>
              <a:pathLst>
                <a:path w="62" h="42">
                  <a:moveTo>
                    <a:pt x="62" y="26"/>
                  </a:moveTo>
                  <a:cubicBezTo>
                    <a:pt x="62" y="26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2" y="26"/>
                    <a:pt x="52" y="26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1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4" name="Rectangle 978">
              <a:extLst>
                <a:ext uri="{FF2B5EF4-FFF2-40B4-BE49-F238E27FC236}">
                  <a16:creationId xmlns:a16="http://schemas.microsoft.com/office/drawing/2014/main" id="{0F18444B-0028-A193-266E-1B0EBB4AB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520" y="345405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5" name="Freeform 979">
              <a:extLst>
                <a:ext uri="{FF2B5EF4-FFF2-40B4-BE49-F238E27FC236}">
                  <a16:creationId xmlns:a16="http://schemas.microsoft.com/office/drawing/2014/main" id="{C11C866A-F061-BCC5-BA6A-19EE10DA8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805" y="3434264"/>
              <a:ext cx="85742" cy="11212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19" y="11"/>
                </a:cxn>
                <a:cxn ang="0">
                  <a:pos x="17" y="9"/>
                </a:cxn>
                <a:cxn ang="0">
                  <a:pos x="16" y="9"/>
                </a:cxn>
                <a:cxn ang="0">
                  <a:pos x="16" y="4"/>
                </a:cxn>
                <a:cxn ang="0">
                  <a:pos x="13" y="3"/>
                </a:cxn>
                <a:cxn ang="0">
                  <a:pos x="11" y="3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8" y="16"/>
                </a:cxn>
                <a:cxn ang="0">
                  <a:pos x="9" y="29"/>
                </a:cxn>
                <a:cxn ang="0">
                  <a:pos x="10" y="29"/>
                </a:cxn>
                <a:cxn ang="0">
                  <a:pos x="9" y="29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2" y="27"/>
                </a:cxn>
                <a:cxn ang="0">
                  <a:pos x="13" y="26"/>
                </a:cxn>
                <a:cxn ang="0">
                  <a:pos x="15" y="23"/>
                </a:cxn>
                <a:cxn ang="0">
                  <a:pos x="16" y="19"/>
                </a:cxn>
                <a:cxn ang="0">
                  <a:pos x="16" y="19"/>
                </a:cxn>
                <a:cxn ang="0">
                  <a:pos x="22" y="19"/>
                </a:cxn>
                <a:cxn ang="0">
                  <a:pos x="22" y="16"/>
                </a:cxn>
                <a:cxn ang="0">
                  <a:pos x="20" y="14"/>
                </a:cxn>
              </a:cxnLst>
              <a:rect l="0" t="0" r="r" b="b"/>
              <a:pathLst>
                <a:path w="22" h="29">
                  <a:moveTo>
                    <a:pt x="20" y="14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10" y="29"/>
                    <a:pt x="10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6"/>
                    <a:pt x="22" y="16"/>
                    <a:pt x="22" y="16"/>
                  </a:cubicBezTo>
                  <a:lnTo>
                    <a:pt x="20" y="14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6" name="Freeform 980">
              <a:extLst>
                <a:ext uri="{FF2B5EF4-FFF2-40B4-BE49-F238E27FC236}">
                  <a16:creationId xmlns:a16="http://schemas.microsoft.com/office/drawing/2014/main" id="{5D5AA884-CAB9-4DCA-61B7-8148BF454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20" y="3454051"/>
              <a:ext cx="42871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7" name="Rectangle 981">
              <a:extLst>
                <a:ext uri="{FF2B5EF4-FFF2-40B4-BE49-F238E27FC236}">
                  <a16:creationId xmlns:a16="http://schemas.microsoft.com/office/drawing/2014/main" id="{DA1061DF-EB93-FFE8-2904-1F3429AA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8463" y="563388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8" name="Freeform 982">
              <a:extLst>
                <a:ext uri="{FF2B5EF4-FFF2-40B4-BE49-F238E27FC236}">
                  <a16:creationId xmlns:a16="http://schemas.microsoft.com/office/drawing/2014/main" id="{13B75F26-2C66-FF4C-3951-6ADEBF9682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5280" y="5412934"/>
              <a:ext cx="420467" cy="369352"/>
            </a:xfrm>
            <a:custGeom>
              <a:avLst/>
              <a:gdLst/>
              <a:ahLst/>
              <a:cxnLst>
                <a:cxn ang="0">
                  <a:pos x="107" y="33"/>
                </a:cxn>
                <a:cxn ang="0">
                  <a:pos x="102" y="33"/>
                </a:cxn>
                <a:cxn ang="0">
                  <a:pos x="100" y="36"/>
                </a:cxn>
                <a:cxn ang="0">
                  <a:pos x="96" y="36"/>
                </a:cxn>
                <a:cxn ang="0">
                  <a:pos x="97" y="27"/>
                </a:cxn>
                <a:cxn ang="0">
                  <a:pos x="100" y="28"/>
                </a:cxn>
                <a:cxn ang="0">
                  <a:pos x="101" y="28"/>
                </a:cxn>
                <a:cxn ang="0">
                  <a:pos x="102" y="27"/>
                </a:cxn>
                <a:cxn ang="0">
                  <a:pos x="101" y="15"/>
                </a:cxn>
                <a:cxn ang="0">
                  <a:pos x="99" y="4"/>
                </a:cxn>
                <a:cxn ang="0">
                  <a:pos x="94" y="1"/>
                </a:cxn>
                <a:cxn ang="0">
                  <a:pos x="84" y="0"/>
                </a:cxn>
                <a:cxn ang="0">
                  <a:pos x="61" y="19"/>
                </a:cxn>
                <a:cxn ang="0">
                  <a:pos x="54" y="25"/>
                </a:cxn>
                <a:cxn ang="0">
                  <a:pos x="45" y="23"/>
                </a:cxn>
                <a:cxn ang="0">
                  <a:pos x="37" y="32"/>
                </a:cxn>
                <a:cxn ang="0">
                  <a:pos x="28" y="33"/>
                </a:cxn>
                <a:cxn ang="0">
                  <a:pos x="28" y="25"/>
                </a:cxn>
                <a:cxn ang="0">
                  <a:pos x="23" y="18"/>
                </a:cxn>
                <a:cxn ang="0">
                  <a:pos x="22" y="19"/>
                </a:cxn>
                <a:cxn ang="0">
                  <a:pos x="17" y="50"/>
                </a:cxn>
                <a:cxn ang="0">
                  <a:pos x="8" y="47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0" y="47"/>
                </a:cxn>
                <a:cxn ang="0">
                  <a:pos x="11" y="72"/>
                </a:cxn>
                <a:cxn ang="0">
                  <a:pos x="11" y="78"/>
                </a:cxn>
                <a:cxn ang="0">
                  <a:pos x="10" y="78"/>
                </a:cxn>
                <a:cxn ang="0">
                  <a:pos x="9" y="78"/>
                </a:cxn>
                <a:cxn ang="0">
                  <a:pos x="9" y="81"/>
                </a:cxn>
                <a:cxn ang="0">
                  <a:pos x="13" y="89"/>
                </a:cxn>
                <a:cxn ang="0">
                  <a:pos x="15" y="89"/>
                </a:cxn>
                <a:cxn ang="0">
                  <a:pos x="15" y="92"/>
                </a:cxn>
                <a:cxn ang="0">
                  <a:pos x="23" y="95"/>
                </a:cxn>
                <a:cxn ang="0">
                  <a:pos x="26" y="92"/>
                </a:cxn>
                <a:cxn ang="0">
                  <a:pos x="40" y="89"/>
                </a:cxn>
                <a:cxn ang="0">
                  <a:pos x="55" y="90"/>
                </a:cxn>
                <a:cxn ang="0">
                  <a:pos x="61" y="89"/>
                </a:cxn>
                <a:cxn ang="0">
                  <a:pos x="61" y="87"/>
                </a:cxn>
                <a:cxn ang="0">
                  <a:pos x="79" y="78"/>
                </a:cxn>
                <a:cxn ang="0">
                  <a:pos x="98" y="52"/>
                </a:cxn>
                <a:cxn ang="0">
                  <a:pos x="108" y="33"/>
                </a:cxn>
                <a:cxn ang="0">
                  <a:pos x="84" y="52"/>
                </a:cxn>
                <a:cxn ang="0">
                  <a:pos x="83" y="57"/>
                </a:cxn>
                <a:cxn ang="0">
                  <a:pos x="79" y="60"/>
                </a:cxn>
                <a:cxn ang="0">
                  <a:pos x="76" y="62"/>
                </a:cxn>
                <a:cxn ang="0">
                  <a:pos x="72" y="60"/>
                </a:cxn>
                <a:cxn ang="0">
                  <a:pos x="69" y="55"/>
                </a:cxn>
                <a:cxn ang="0">
                  <a:pos x="69" y="54"/>
                </a:cxn>
                <a:cxn ang="0">
                  <a:pos x="73" y="49"/>
                </a:cxn>
                <a:cxn ang="0">
                  <a:pos x="75" y="48"/>
                </a:cxn>
                <a:cxn ang="0">
                  <a:pos x="80" y="47"/>
                </a:cxn>
                <a:cxn ang="0">
                  <a:pos x="81" y="47"/>
                </a:cxn>
                <a:cxn ang="0">
                  <a:pos x="85" y="52"/>
                </a:cxn>
              </a:cxnLst>
              <a:rect l="0" t="0" r="r" b="b"/>
              <a:pathLst>
                <a:path w="108" h="95">
                  <a:moveTo>
                    <a:pt x="108" y="33"/>
                  </a:moveTo>
                  <a:cubicBezTo>
                    <a:pt x="107" y="33"/>
                    <a:pt x="107" y="33"/>
                    <a:pt x="107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4" y="24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8" y="25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9" y="78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1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1"/>
                    <a:pt x="15" y="92"/>
                    <a:pt x="15" y="92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55" y="90"/>
                    <a:pt x="55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lose/>
                  <a:moveTo>
                    <a:pt x="84" y="52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52"/>
                    <a:pt x="85" y="52"/>
                    <a:pt x="85" y="52"/>
                  </a:cubicBezTo>
                  <a:lnTo>
                    <a:pt x="84" y="52"/>
                  </a:ln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79" name="Freeform 983">
              <a:extLst>
                <a:ext uri="{FF2B5EF4-FFF2-40B4-BE49-F238E27FC236}">
                  <a16:creationId xmlns:a16="http://schemas.microsoft.com/office/drawing/2014/main" id="{2D2BEB6E-C79E-FCB0-BE93-1EAFFDBED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4049" y="5591014"/>
              <a:ext cx="62658" cy="62658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1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7" y="16"/>
                </a:cxn>
                <a:cxn ang="0">
                  <a:pos x="10" y="14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5" y="6"/>
                </a:cxn>
                <a:cxn ang="0">
                  <a:pos x="16" y="6"/>
                </a:cxn>
                <a:cxn ang="0">
                  <a:pos x="14" y="4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0" name="Freeform 984">
              <a:extLst>
                <a:ext uri="{FF2B5EF4-FFF2-40B4-BE49-F238E27FC236}">
                  <a16:creationId xmlns:a16="http://schemas.microsoft.com/office/drawing/2014/main" id="{E6B2E541-4671-8F65-4B84-E1DB361BD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391" y="3679949"/>
              <a:ext cx="24733" cy="29680"/>
            </a:xfrm>
            <a:custGeom>
              <a:avLst/>
              <a:gdLst/>
              <a:ahLst/>
              <a:cxnLst>
                <a:cxn ang="0">
                  <a:pos x="5" y="8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3" y="7"/>
                </a:cxn>
                <a:cxn ang="0">
                  <a:pos x="5" y="8"/>
                </a:cxn>
              </a:cxnLst>
              <a:rect l="0" t="0" r="r" b="b"/>
              <a:pathLst>
                <a:path w="6" h="8">
                  <a:moveTo>
                    <a:pt x="5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1" name="Freeform 985">
              <a:extLst>
                <a:ext uri="{FF2B5EF4-FFF2-40B4-BE49-F238E27FC236}">
                  <a16:creationId xmlns:a16="http://schemas.microsoft.com/office/drawing/2014/main" id="{AA93B699-989D-14C6-09A3-5E52B52A2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57" y="3551335"/>
              <a:ext cx="14840" cy="6596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" y="0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2" name="Freeform 986">
              <a:extLst>
                <a:ext uri="{FF2B5EF4-FFF2-40B4-BE49-F238E27FC236}">
                  <a16:creationId xmlns:a16="http://schemas.microsoft.com/office/drawing/2014/main" id="{57386213-8D9A-969E-7CCB-E073EC347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604" y="3200121"/>
              <a:ext cx="74200" cy="159942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5" y="13"/>
                </a:cxn>
                <a:cxn ang="0">
                  <a:pos x="5" y="14"/>
                </a:cxn>
                <a:cxn ang="0">
                  <a:pos x="2" y="15"/>
                </a:cxn>
                <a:cxn ang="0">
                  <a:pos x="3" y="18"/>
                </a:cxn>
                <a:cxn ang="0">
                  <a:pos x="7" y="21"/>
                </a:cxn>
                <a:cxn ang="0">
                  <a:pos x="7" y="25"/>
                </a:cxn>
                <a:cxn ang="0">
                  <a:pos x="9" y="25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0" y="23"/>
                </a:cxn>
                <a:cxn ang="0">
                  <a:pos x="11" y="23"/>
                </a:cxn>
                <a:cxn ang="0">
                  <a:pos x="13" y="29"/>
                </a:cxn>
                <a:cxn ang="0">
                  <a:pos x="14" y="28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6" y="28"/>
                </a:cxn>
                <a:cxn ang="0">
                  <a:pos x="16" y="29"/>
                </a:cxn>
                <a:cxn ang="0">
                  <a:pos x="16" y="33"/>
                </a:cxn>
                <a:cxn ang="0">
                  <a:pos x="17" y="32"/>
                </a:cxn>
                <a:cxn ang="0">
                  <a:pos x="17" y="32"/>
                </a:cxn>
                <a:cxn ang="0">
                  <a:pos x="17" y="32"/>
                </a:cxn>
                <a:cxn ang="0">
                  <a:pos x="17" y="33"/>
                </a:cxn>
                <a:cxn ang="0">
                  <a:pos x="15" y="39"/>
                </a:cxn>
                <a:cxn ang="0">
                  <a:pos x="15" y="41"/>
                </a:cxn>
                <a:cxn ang="0">
                  <a:pos x="16" y="41"/>
                </a:cxn>
                <a:cxn ang="0">
                  <a:pos x="17" y="39"/>
                </a:cxn>
                <a:cxn ang="0">
                  <a:pos x="17" y="39"/>
                </a:cxn>
                <a:cxn ang="0">
                  <a:pos x="17" y="39"/>
                </a:cxn>
                <a:cxn ang="0">
                  <a:pos x="18" y="39"/>
                </a:cxn>
                <a:cxn ang="0">
                  <a:pos x="18" y="39"/>
                </a:cxn>
                <a:cxn ang="0">
                  <a:pos x="19" y="33"/>
                </a:cxn>
                <a:cxn ang="0">
                  <a:pos x="13" y="23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10" y="3"/>
                </a:cxn>
                <a:cxn ang="0">
                  <a:pos x="10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8" y="6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2" y="5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5" y="13"/>
                </a:cxn>
              </a:cxnLst>
              <a:rect l="0" t="0" r="r" b="b"/>
              <a:pathLst>
                <a:path w="19" h="41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9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3" name="Freeform 987">
              <a:extLst>
                <a:ext uri="{FF2B5EF4-FFF2-40B4-BE49-F238E27FC236}">
                  <a16:creationId xmlns:a16="http://schemas.microsoft.com/office/drawing/2014/main" id="{B7974361-1B7F-A6B4-7A3B-020A74A7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804" y="2947841"/>
              <a:ext cx="105529" cy="41222"/>
            </a:xfrm>
            <a:custGeom>
              <a:avLst/>
              <a:gdLst/>
              <a:ahLst/>
              <a:cxnLst>
                <a:cxn ang="0">
                  <a:pos x="12" y="4"/>
                </a:cxn>
                <a:cxn ang="0">
                  <a:pos x="12" y="4"/>
                </a:cxn>
                <a:cxn ang="0">
                  <a:pos x="13" y="3"/>
                </a:cxn>
                <a:cxn ang="0">
                  <a:pos x="11" y="3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11" y="7"/>
                </a:cxn>
                <a:cxn ang="0">
                  <a:pos x="27" y="5"/>
                </a:cxn>
                <a:cxn ang="0">
                  <a:pos x="20" y="3"/>
                </a:cxn>
                <a:cxn ang="0">
                  <a:pos x="13" y="4"/>
                </a:cxn>
                <a:cxn ang="0">
                  <a:pos x="12" y="4"/>
                </a:cxn>
              </a:cxnLst>
              <a:rect l="0" t="0" r="r" b="b"/>
              <a:pathLst>
                <a:path w="27" h="11"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4" name="Freeform 988">
              <a:extLst>
                <a:ext uri="{FF2B5EF4-FFF2-40B4-BE49-F238E27FC236}">
                  <a16:creationId xmlns:a16="http://schemas.microsoft.com/office/drawing/2014/main" id="{51AB8E0E-A27B-1946-1AC2-20FEA20B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80" y="2939596"/>
              <a:ext cx="1978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5" name="Freeform 989">
              <a:extLst>
                <a:ext uri="{FF2B5EF4-FFF2-40B4-BE49-F238E27FC236}">
                  <a16:creationId xmlns:a16="http://schemas.microsoft.com/office/drawing/2014/main" id="{0EFB32DE-F3DD-724D-94DE-B1C68522D9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7235" y="2776356"/>
              <a:ext cx="234143" cy="112125"/>
            </a:xfrm>
            <a:custGeom>
              <a:avLst/>
              <a:gdLst/>
              <a:ahLst/>
              <a:cxnLst>
                <a:cxn ang="0">
                  <a:pos x="21" y="21"/>
                </a:cxn>
                <a:cxn ang="0">
                  <a:pos x="17" y="21"/>
                </a:cxn>
                <a:cxn ang="0">
                  <a:pos x="17" y="25"/>
                </a:cxn>
                <a:cxn ang="0">
                  <a:pos x="17" y="25"/>
                </a:cxn>
                <a:cxn ang="0">
                  <a:pos x="0" y="22"/>
                </a:cxn>
                <a:cxn ang="0">
                  <a:pos x="5" y="21"/>
                </a:cxn>
                <a:cxn ang="0">
                  <a:pos x="30" y="27"/>
                </a:cxn>
                <a:cxn ang="0">
                  <a:pos x="31" y="23"/>
                </a:cxn>
                <a:cxn ang="0">
                  <a:pos x="43" y="14"/>
                </a:cxn>
                <a:cxn ang="0">
                  <a:pos x="44" y="11"/>
                </a:cxn>
                <a:cxn ang="0">
                  <a:pos x="48" y="6"/>
                </a:cxn>
                <a:cxn ang="0">
                  <a:pos x="44" y="7"/>
                </a:cxn>
                <a:cxn ang="0">
                  <a:pos x="44" y="7"/>
                </a:cxn>
                <a:cxn ang="0">
                  <a:pos x="47" y="4"/>
                </a:cxn>
                <a:cxn ang="0">
                  <a:pos x="51" y="4"/>
                </a:cxn>
                <a:cxn ang="0">
                  <a:pos x="51" y="5"/>
                </a:cxn>
                <a:cxn ang="0">
                  <a:pos x="48" y="6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4" y="4"/>
                </a:cxn>
                <a:cxn ang="0">
                  <a:pos x="58" y="5"/>
                </a:cxn>
                <a:cxn ang="0">
                  <a:pos x="55" y="1"/>
                </a:cxn>
                <a:cxn ang="0">
                  <a:pos x="44" y="4"/>
                </a:cxn>
                <a:cxn ang="0">
                  <a:pos x="39" y="12"/>
                </a:cxn>
                <a:cxn ang="0">
                  <a:pos x="32" y="13"/>
                </a:cxn>
                <a:cxn ang="0">
                  <a:pos x="32" y="9"/>
                </a:cxn>
                <a:cxn ang="0">
                  <a:pos x="30" y="11"/>
                </a:cxn>
                <a:cxn ang="0">
                  <a:pos x="29" y="11"/>
                </a:cxn>
                <a:cxn ang="0">
                  <a:pos x="27" y="6"/>
                </a:cxn>
                <a:cxn ang="0">
                  <a:pos x="25" y="8"/>
                </a:cxn>
                <a:cxn ang="0">
                  <a:pos x="18" y="3"/>
                </a:cxn>
                <a:cxn ang="0">
                  <a:pos x="14" y="0"/>
                </a:cxn>
                <a:cxn ang="0">
                  <a:pos x="23" y="9"/>
                </a:cxn>
                <a:cxn ang="0">
                  <a:pos x="22" y="11"/>
                </a:cxn>
                <a:cxn ang="0">
                  <a:pos x="26" y="12"/>
                </a:cxn>
                <a:cxn ang="0">
                  <a:pos x="24" y="14"/>
                </a:cxn>
                <a:cxn ang="0">
                  <a:pos x="25" y="16"/>
                </a:cxn>
                <a:cxn ang="0">
                  <a:pos x="21" y="16"/>
                </a:cxn>
                <a:cxn ang="0">
                  <a:pos x="15" y="27"/>
                </a:cxn>
                <a:cxn ang="0">
                  <a:pos x="12" y="26"/>
                </a:cxn>
                <a:cxn ang="0">
                  <a:pos x="11" y="25"/>
                </a:cxn>
                <a:cxn ang="0">
                  <a:pos x="13" y="24"/>
                </a:cxn>
                <a:cxn ang="0">
                  <a:pos x="13" y="24"/>
                </a:cxn>
                <a:cxn ang="0">
                  <a:pos x="15" y="27"/>
                </a:cxn>
                <a:cxn ang="0">
                  <a:pos x="41" y="13"/>
                </a:cxn>
                <a:cxn ang="0">
                  <a:pos x="41" y="13"/>
                </a:cxn>
                <a:cxn ang="0">
                  <a:pos x="41" y="16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5" y="16"/>
                </a:cxn>
              </a:cxnLst>
              <a:rect l="0" t="0" r="r" b="b"/>
              <a:pathLst>
                <a:path w="60" h="29">
                  <a:moveTo>
                    <a:pt x="21" y="16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1"/>
                    <a:pt x="44" y="11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51" y="4"/>
                    <a:pt x="51" y="4"/>
                  </a:cubicBezTo>
                  <a:cubicBezTo>
                    <a:pt x="51" y="4"/>
                    <a:pt x="51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5" y="7"/>
                    <a:pt x="55" y="7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4"/>
                    <a:pt x="53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2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lnTo>
                    <a:pt x="21" y="16"/>
                  </a:ln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35" y="15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4"/>
                    <a:pt x="42" y="14"/>
                    <a:pt x="41" y="14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5"/>
                    <a:pt x="35" y="1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6" name="Freeform 990">
              <a:extLst>
                <a:ext uri="{FF2B5EF4-FFF2-40B4-BE49-F238E27FC236}">
                  <a16:creationId xmlns:a16="http://schemas.microsoft.com/office/drawing/2014/main" id="{8E2F6ED9-B479-967B-A8C2-239C68789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720" y="2799441"/>
              <a:ext cx="16489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7" name="Freeform 991">
              <a:extLst>
                <a:ext uri="{FF2B5EF4-FFF2-40B4-BE49-F238E27FC236}">
                  <a16:creationId xmlns:a16="http://schemas.microsoft.com/office/drawing/2014/main" id="{06AB86C4-51F0-8A73-A836-B8D758533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208" y="279944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8" name="Freeform 992">
              <a:extLst>
                <a:ext uri="{FF2B5EF4-FFF2-40B4-BE49-F238E27FC236}">
                  <a16:creationId xmlns:a16="http://schemas.microsoft.com/office/drawing/2014/main" id="{54AFB804-CA62-C189-FDE3-590282666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208" y="2794494"/>
              <a:ext cx="11542" cy="494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7" y="0"/>
                </a:cxn>
                <a:cxn ang="0">
                  <a:pos x="0" y="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89" name="Freeform 993">
              <a:extLst>
                <a:ext uri="{FF2B5EF4-FFF2-40B4-BE49-F238E27FC236}">
                  <a16:creationId xmlns:a16="http://schemas.microsoft.com/office/drawing/2014/main" id="{1EE38CEE-309D-350F-5430-B889E86B8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720" y="2791196"/>
              <a:ext cx="28031" cy="11542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0" name="Freeform 994">
              <a:extLst>
                <a:ext uri="{FF2B5EF4-FFF2-40B4-BE49-F238E27FC236}">
                  <a16:creationId xmlns:a16="http://schemas.microsoft.com/office/drawing/2014/main" id="{A0D33641-56F1-E359-8F00-898EA55D8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093" y="2825823"/>
              <a:ext cx="28031" cy="1978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5"/>
                </a:cxn>
              </a:cxnLst>
              <a:rect l="0" t="0" r="r" b="b"/>
              <a:pathLst>
                <a:path w="7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1" name="Freeform 995">
              <a:extLst>
                <a:ext uri="{FF2B5EF4-FFF2-40B4-BE49-F238E27FC236}">
                  <a16:creationId xmlns:a16="http://schemas.microsoft.com/office/drawing/2014/main" id="{26C932B0-9F24-8ABB-125F-C3D1A7DED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06" y="2868694"/>
              <a:ext cx="16489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2" name="Freeform 996">
              <a:extLst>
                <a:ext uri="{FF2B5EF4-FFF2-40B4-BE49-F238E27FC236}">
                  <a16:creationId xmlns:a16="http://schemas.microsoft.com/office/drawing/2014/main" id="{00A62D91-21DC-6584-3F6A-15B8CA48E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208" y="2799441"/>
              <a:ext cx="26382" cy="3298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0" y="0"/>
                </a:cxn>
                <a:cxn ang="0">
                  <a:pos x="7" y="1"/>
                </a:cxn>
              </a:cxnLst>
              <a:rect l="0" t="0" r="r" b="b"/>
              <a:pathLst>
                <a:path w="7" h="1">
                  <a:moveTo>
                    <a:pt x="7" y="1"/>
                  </a:moveTo>
                  <a:cubicBezTo>
                    <a:pt x="7" y="1"/>
                    <a:pt x="1" y="0"/>
                    <a:pt x="0" y="0"/>
                  </a:cubicBezTo>
                  <a:cubicBezTo>
                    <a:pt x="1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3" name="Freeform 997">
              <a:extLst>
                <a:ext uri="{FF2B5EF4-FFF2-40B4-BE49-F238E27FC236}">
                  <a16:creationId xmlns:a16="http://schemas.microsoft.com/office/drawing/2014/main" id="{87AC9822-4BEE-B682-405C-3DEF8B064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697" y="2533969"/>
              <a:ext cx="186325" cy="136858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3" y="26"/>
                </a:cxn>
                <a:cxn ang="0">
                  <a:pos x="23" y="26"/>
                </a:cxn>
                <a:cxn ang="0">
                  <a:pos x="29" y="23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30" y="26"/>
                </a:cxn>
                <a:cxn ang="0">
                  <a:pos x="30" y="29"/>
                </a:cxn>
                <a:cxn ang="0">
                  <a:pos x="24" y="34"/>
                </a:cxn>
                <a:cxn ang="0">
                  <a:pos x="24" y="35"/>
                </a:cxn>
                <a:cxn ang="0">
                  <a:pos x="33" y="27"/>
                </a:cxn>
                <a:cxn ang="0">
                  <a:pos x="34" y="27"/>
                </a:cxn>
                <a:cxn ang="0">
                  <a:pos x="35" y="27"/>
                </a:cxn>
                <a:cxn ang="0">
                  <a:pos x="33" y="24"/>
                </a:cxn>
                <a:cxn ang="0">
                  <a:pos x="33" y="24"/>
                </a:cxn>
                <a:cxn ang="0">
                  <a:pos x="36" y="20"/>
                </a:cxn>
                <a:cxn ang="0">
                  <a:pos x="36" y="20"/>
                </a:cxn>
                <a:cxn ang="0">
                  <a:pos x="43" y="21"/>
                </a:cxn>
                <a:cxn ang="0">
                  <a:pos x="48" y="13"/>
                </a:cxn>
                <a:cxn ang="0">
                  <a:pos x="47" y="12"/>
                </a:cxn>
                <a:cxn ang="0">
                  <a:pos x="47" y="12"/>
                </a:cxn>
                <a:cxn ang="0">
                  <a:pos x="48" y="10"/>
                </a:cxn>
                <a:cxn ang="0">
                  <a:pos x="48" y="10"/>
                </a:cxn>
                <a:cxn ang="0">
                  <a:pos x="48" y="10"/>
                </a:cxn>
                <a:cxn ang="0">
                  <a:pos x="48" y="10"/>
                </a:cxn>
                <a:cxn ang="0">
                  <a:pos x="47" y="9"/>
                </a:cxn>
                <a:cxn ang="0">
                  <a:pos x="48" y="7"/>
                </a:cxn>
                <a:cxn ang="0">
                  <a:pos x="43" y="11"/>
                </a:cxn>
                <a:cxn ang="0">
                  <a:pos x="42" y="11"/>
                </a:cxn>
                <a:cxn ang="0">
                  <a:pos x="31" y="11"/>
                </a:cxn>
                <a:cxn ang="0">
                  <a:pos x="30" y="10"/>
                </a:cxn>
                <a:cxn ang="0">
                  <a:pos x="30" y="9"/>
                </a:cxn>
                <a:cxn ang="0">
                  <a:pos x="31" y="7"/>
                </a:cxn>
                <a:cxn ang="0">
                  <a:pos x="38" y="2"/>
                </a:cxn>
                <a:cxn ang="0">
                  <a:pos x="33" y="0"/>
                </a:cxn>
                <a:cxn ang="0">
                  <a:pos x="2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7"/>
                </a:cxn>
                <a:cxn ang="0">
                  <a:pos x="3" y="14"/>
                </a:cxn>
                <a:cxn ang="0">
                  <a:pos x="3" y="13"/>
                </a:cxn>
                <a:cxn ang="0">
                  <a:pos x="12" y="15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3" y="13"/>
                </a:cxn>
                <a:cxn ang="0">
                  <a:pos x="24" y="15"/>
                </a:cxn>
                <a:cxn ang="0">
                  <a:pos x="25" y="15"/>
                </a:cxn>
                <a:cxn ang="0">
                  <a:pos x="25" y="16"/>
                </a:cxn>
                <a:cxn ang="0">
                  <a:pos x="24" y="18"/>
                </a:cxn>
                <a:cxn ang="0">
                  <a:pos x="23" y="18"/>
                </a:cxn>
                <a:cxn ang="0">
                  <a:pos x="17" y="17"/>
                </a:cxn>
                <a:cxn ang="0">
                  <a:pos x="19" y="20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5" y="25"/>
                </a:cxn>
                <a:cxn ang="0">
                  <a:pos x="14" y="28"/>
                </a:cxn>
                <a:cxn ang="0">
                  <a:pos x="14" y="29"/>
                </a:cxn>
                <a:cxn ang="0">
                  <a:pos x="11" y="30"/>
                </a:cxn>
                <a:cxn ang="0">
                  <a:pos x="20" y="33"/>
                </a:cxn>
                <a:cxn ang="0">
                  <a:pos x="22" y="30"/>
                </a:cxn>
              </a:cxnLst>
              <a:rect l="0" t="0" r="r" b="b"/>
              <a:pathLst>
                <a:path w="48" h="35">
                  <a:moveTo>
                    <a:pt x="22" y="30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4" y="27"/>
                  </a:cubicBezTo>
                  <a:cubicBezTo>
                    <a:pt x="34" y="27"/>
                    <a:pt x="35" y="27"/>
                    <a:pt x="35" y="2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43" y="21"/>
                    <a:pt x="43" y="21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2" y="11"/>
                  </a:cubicBezTo>
                  <a:cubicBezTo>
                    <a:pt x="42" y="11"/>
                    <a:pt x="31" y="11"/>
                    <a:pt x="31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29" y="10"/>
                    <a:pt x="30" y="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3"/>
                    <a:pt x="3" y="13"/>
                  </a:cubicBezTo>
                  <a:cubicBezTo>
                    <a:pt x="3" y="13"/>
                    <a:pt x="12" y="15"/>
                    <a:pt x="12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3" y="12"/>
                    <a:pt x="13" y="12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3" y="18"/>
                    <a:pt x="23" y="18"/>
                  </a:cubicBezTo>
                  <a:cubicBezTo>
                    <a:pt x="23" y="18"/>
                    <a:pt x="17" y="17"/>
                    <a:pt x="17" y="17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0" y="33"/>
                    <a:pt x="20" y="33"/>
                    <a:pt x="20" y="33"/>
                  </a:cubicBezTo>
                  <a:lnTo>
                    <a:pt x="22" y="3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4" name="Freeform 998">
              <a:extLst>
                <a:ext uri="{FF2B5EF4-FFF2-40B4-BE49-F238E27FC236}">
                  <a16:creationId xmlns:a16="http://schemas.microsoft.com/office/drawing/2014/main" id="{1DDB3A82-572B-4B79-622D-BA282A82C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516" y="2367431"/>
              <a:ext cx="4947" cy="1154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" y="7"/>
                </a:cxn>
                <a:cxn ang="0">
                  <a:pos x="3" y="0"/>
                </a:cxn>
                <a:cxn ang="0">
                  <a:pos x="0" y="7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lnTo>
                    <a:pt x="3" y="7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5" name="Freeform 999">
              <a:extLst>
                <a:ext uri="{FF2B5EF4-FFF2-40B4-BE49-F238E27FC236}">
                  <a16:creationId xmlns:a16="http://schemas.microsoft.com/office/drawing/2014/main" id="{47253667-169D-A4AF-C7E5-A38BF43E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300" y="4590137"/>
              <a:ext cx="57711" cy="1022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1" y="20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4" y="21"/>
                </a:cxn>
                <a:cxn ang="0">
                  <a:pos x="15" y="21"/>
                </a:cxn>
                <a:cxn ang="0">
                  <a:pos x="15" y="15"/>
                </a:cxn>
                <a:cxn ang="0">
                  <a:pos x="8" y="4"/>
                </a:cxn>
                <a:cxn ang="0">
                  <a:pos x="5" y="1"/>
                </a:cxn>
              </a:cxnLst>
              <a:rect l="0" t="0" r="r" b="b"/>
              <a:pathLst>
                <a:path w="15" h="26"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6" name="Freeform 1000">
              <a:extLst>
                <a:ext uri="{FF2B5EF4-FFF2-40B4-BE49-F238E27FC236}">
                  <a16:creationId xmlns:a16="http://schemas.microsoft.com/office/drawing/2014/main" id="{C4EA2F75-F249-152F-3E05-D5E8D30F4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210" y="4364239"/>
              <a:ext cx="39573" cy="1648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1" y="0"/>
                </a:cxn>
              </a:cxnLst>
              <a:rect l="0" t="0" r="r" b="b"/>
              <a:pathLst>
                <a:path w="10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7" name="Freeform 1001">
              <a:extLst>
                <a:ext uri="{FF2B5EF4-FFF2-40B4-BE49-F238E27FC236}">
                  <a16:creationId xmlns:a16="http://schemas.microsoft.com/office/drawing/2014/main" id="{1EB9E8E2-5C95-BAEA-20C7-328CD2B92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643" y="2934650"/>
              <a:ext cx="3298" cy="824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8" name="Freeform 1002">
              <a:extLst>
                <a:ext uri="{FF2B5EF4-FFF2-40B4-BE49-F238E27FC236}">
                  <a16:creationId xmlns:a16="http://schemas.microsoft.com/office/drawing/2014/main" id="{1C53DD4D-D94A-F344-1328-ECC09E60E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318" y="2580138"/>
              <a:ext cx="8244" cy="494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2" y="3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999" name="Freeform 1003">
              <a:extLst>
                <a:ext uri="{FF2B5EF4-FFF2-40B4-BE49-F238E27FC236}">
                  <a16:creationId xmlns:a16="http://schemas.microsoft.com/office/drawing/2014/main" id="{21025C3F-DFD6-0E85-D949-6B3334BF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385" y="2822525"/>
              <a:ext cx="8244" cy="39573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5" y="9"/>
                </a:cxn>
                <a:cxn ang="0">
                  <a:pos x="5" y="0"/>
                </a:cxn>
                <a:cxn ang="0">
                  <a:pos x="0" y="24"/>
                </a:cxn>
              </a:cxnLst>
              <a:rect l="0" t="0" r="r" b="b"/>
              <a:pathLst>
                <a:path w="5" h="24">
                  <a:moveTo>
                    <a:pt x="0" y="24"/>
                  </a:moveTo>
                  <a:lnTo>
                    <a:pt x="5" y="9"/>
                  </a:lnTo>
                  <a:lnTo>
                    <a:pt x="5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0" name="Freeform 1004">
              <a:extLst>
                <a:ext uri="{FF2B5EF4-FFF2-40B4-BE49-F238E27FC236}">
                  <a16:creationId xmlns:a16="http://schemas.microsoft.com/office/drawing/2014/main" id="{601EBD32-C0B8-5279-274B-FF06FBC4C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860" y="3149006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1" name="Freeform 1005">
              <a:extLst>
                <a:ext uri="{FF2B5EF4-FFF2-40B4-BE49-F238E27FC236}">
                  <a16:creationId xmlns:a16="http://schemas.microsoft.com/office/drawing/2014/main" id="{CCB6068D-4D8A-89CC-546B-8E0532477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033" y="3160548"/>
              <a:ext cx="51116" cy="36276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3" y="2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4" y="9"/>
                </a:cxn>
                <a:cxn ang="0">
                  <a:pos x="6" y="6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9" y="0"/>
                </a:cxn>
              </a:cxnLst>
              <a:rect l="0" t="0" r="r" b="b"/>
              <a:pathLst>
                <a:path w="13" h="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2" name="Freeform 1006">
              <a:extLst>
                <a:ext uri="{FF2B5EF4-FFF2-40B4-BE49-F238E27FC236}">
                  <a16:creationId xmlns:a16="http://schemas.microsoft.com/office/drawing/2014/main" id="{6AD3394D-0C56-DADF-22CA-43722FA8D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096" y="3106135"/>
              <a:ext cx="46169" cy="74200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3" y="12"/>
                </a:cxn>
                <a:cxn ang="0">
                  <a:pos x="3" y="12"/>
                </a:cxn>
                <a:cxn ang="0">
                  <a:pos x="7" y="14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11" y="19"/>
                </a:cxn>
                <a:cxn ang="0">
                  <a:pos x="12" y="19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1" y="15"/>
                </a:cxn>
                <a:cxn ang="0">
                  <a:pos x="11" y="15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2" y="13"/>
                </a:cxn>
                <a:cxn ang="0">
                  <a:pos x="9" y="11"/>
                </a:cxn>
                <a:cxn ang="0">
                  <a:pos x="9" y="10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0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4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5" y="9"/>
                </a:cxn>
                <a:cxn ang="0">
                  <a:pos x="5" y="11"/>
                </a:cxn>
                <a:cxn ang="0">
                  <a:pos x="3" y="11"/>
                </a:cxn>
              </a:cxnLst>
              <a:rect l="0" t="0" r="r" b="b"/>
              <a:pathLst>
                <a:path w="12" h="19">
                  <a:moveTo>
                    <a:pt x="3" y="11"/>
                  </a:moveTo>
                  <a:cubicBezTo>
                    <a:pt x="3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5" y="11"/>
                    <a:pt x="5" y="11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3" name="Freeform 1007">
              <a:extLst>
                <a:ext uri="{FF2B5EF4-FFF2-40B4-BE49-F238E27FC236}">
                  <a16:creationId xmlns:a16="http://schemas.microsoft.com/office/drawing/2014/main" id="{FF415972-00DE-C56F-7650-1A5A9014C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843" y="3013797"/>
              <a:ext cx="37925" cy="46169"/>
            </a:xfrm>
            <a:custGeom>
              <a:avLst/>
              <a:gdLst/>
              <a:ahLst/>
              <a:cxnLst>
                <a:cxn ang="0">
                  <a:pos x="5" y="8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9" y="7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6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4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6" y="10"/>
                </a:cxn>
                <a:cxn ang="0">
                  <a:pos x="5" y="8"/>
                </a:cxn>
              </a:cxnLst>
              <a:rect l="0" t="0" r="r" b="b"/>
              <a:pathLst>
                <a:path w="10" h="12">
                  <a:moveTo>
                    <a:pt x="5" y="8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4" name="Freeform 1008">
              <a:extLst>
                <a:ext uri="{FF2B5EF4-FFF2-40B4-BE49-F238E27FC236}">
                  <a16:creationId xmlns:a16="http://schemas.microsoft.com/office/drawing/2014/main" id="{E80953D2-0973-91C4-68C9-0D860561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883" y="3087997"/>
              <a:ext cx="11542" cy="11542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2" y="2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5" name="Freeform 1009">
              <a:extLst>
                <a:ext uri="{FF2B5EF4-FFF2-40B4-BE49-F238E27FC236}">
                  <a16:creationId xmlns:a16="http://schemas.microsoft.com/office/drawing/2014/main" id="{B46B7C19-CA57-6D32-C4E2-29E1B7800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286" y="2533969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6" name="Freeform 1011">
              <a:extLst>
                <a:ext uri="{FF2B5EF4-FFF2-40B4-BE49-F238E27FC236}">
                  <a16:creationId xmlns:a16="http://schemas.microsoft.com/office/drawing/2014/main" id="{B771A0F2-FE66-3027-2E73-6F8DBDA35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989" y="2533969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7" name="Oval 1012">
              <a:extLst>
                <a:ext uri="{FF2B5EF4-FFF2-40B4-BE49-F238E27FC236}">
                  <a16:creationId xmlns:a16="http://schemas.microsoft.com/office/drawing/2014/main" id="{CE9683A3-A17F-845B-B875-A7F3B29A6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287" y="2533969"/>
              <a:ext cx="1649" cy="1649"/>
            </a:xfrm>
            <a:prstGeom prst="ellipse">
              <a:avLst/>
            </a:prstGeom>
            <a:solidFill>
              <a:srgbClr val="E6E689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8" name="Freeform 1013">
              <a:extLst>
                <a:ext uri="{FF2B5EF4-FFF2-40B4-BE49-F238E27FC236}">
                  <a16:creationId xmlns:a16="http://schemas.microsoft.com/office/drawing/2014/main" id="{79627237-5AF6-36EE-1A53-A68C300B0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989" y="2533969"/>
              <a:ext cx="14840" cy="1648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09" name="Freeform 1014">
              <a:extLst>
                <a:ext uri="{FF2B5EF4-FFF2-40B4-BE49-F238E27FC236}">
                  <a16:creationId xmlns:a16="http://schemas.microsoft.com/office/drawing/2014/main" id="{688617E7-1B01-1EAF-099A-CF4F89D6D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361" y="4235625"/>
              <a:ext cx="272067" cy="93987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70" y="22"/>
                </a:cxn>
                <a:cxn ang="0">
                  <a:pos x="70" y="22"/>
                </a:cxn>
                <a:cxn ang="0">
                  <a:pos x="70" y="21"/>
                </a:cxn>
                <a:cxn ang="0">
                  <a:pos x="65" y="18"/>
                </a:cxn>
                <a:cxn ang="0">
                  <a:pos x="60" y="17"/>
                </a:cxn>
                <a:cxn ang="0">
                  <a:pos x="60" y="15"/>
                </a:cxn>
                <a:cxn ang="0">
                  <a:pos x="60" y="15"/>
                </a:cxn>
                <a:cxn ang="0">
                  <a:pos x="53" y="13"/>
                </a:cxn>
                <a:cxn ang="0">
                  <a:pos x="50" y="11"/>
                </a:cxn>
                <a:cxn ang="0">
                  <a:pos x="47" y="10"/>
                </a:cxn>
                <a:cxn ang="0">
                  <a:pos x="47" y="10"/>
                </a:cxn>
                <a:cxn ang="0">
                  <a:pos x="46" y="10"/>
                </a:cxn>
                <a:cxn ang="0">
                  <a:pos x="45" y="9"/>
                </a:cxn>
                <a:cxn ang="0">
                  <a:pos x="45" y="9"/>
                </a:cxn>
                <a:cxn ang="0">
                  <a:pos x="41" y="6"/>
                </a:cxn>
                <a:cxn ang="0">
                  <a:pos x="35" y="6"/>
                </a:cxn>
                <a:cxn ang="0">
                  <a:pos x="31" y="2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7" y="3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2" y="9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7" y="8"/>
                </a:cxn>
                <a:cxn ang="0">
                  <a:pos x="11" y="7"/>
                </a:cxn>
                <a:cxn ang="0">
                  <a:pos x="14" y="5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7" y="7"/>
                </a:cxn>
                <a:cxn ang="0">
                  <a:pos x="18" y="8"/>
                </a:cxn>
                <a:cxn ang="0">
                  <a:pos x="19" y="8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40" y="13"/>
                </a:cxn>
                <a:cxn ang="0">
                  <a:pos x="44" y="18"/>
                </a:cxn>
                <a:cxn ang="0">
                  <a:pos x="44" y="19"/>
                </a:cxn>
                <a:cxn ang="0">
                  <a:pos x="50" y="20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4"/>
                </a:cxn>
                <a:cxn ang="0">
                  <a:pos x="47" y="24"/>
                </a:cxn>
                <a:cxn ang="0">
                  <a:pos x="62" y="24"/>
                </a:cxn>
                <a:cxn ang="0">
                  <a:pos x="62" y="24"/>
                </a:cxn>
              </a:cxnLst>
              <a:rect l="0" t="0" r="r" b="b"/>
              <a:pathLst>
                <a:path w="70" h="24">
                  <a:moveTo>
                    <a:pt x="62" y="24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0" name="Freeform 1015">
              <a:extLst>
                <a:ext uri="{FF2B5EF4-FFF2-40B4-BE49-F238E27FC236}">
                  <a16:creationId xmlns:a16="http://schemas.microsoft.com/office/drawing/2014/main" id="{167EBDDB-3484-9FF0-91ED-212D5BE6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388" y="427519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1" name="Freeform 1016">
              <a:extLst>
                <a:ext uri="{FF2B5EF4-FFF2-40B4-BE49-F238E27FC236}">
                  <a16:creationId xmlns:a16="http://schemas.microsoft.com/office/drawing/2014/main" id="{29876876-D6A4-0477-24B4-7F044DB6D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357" y="4260358"/>
              <a:ext cx="19787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0" y="0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lnTo>
                    <a:pt x="12" y="7"/>
                  </a:lnTo>
                  <a:lnTo>
                    <a:pt x="1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2" name="Freeform 1017">
              <a:extLst>
                <a:ext uri="{FF2B5EF4-FFF2-40B4-BE49-F238E27FC236}">
                  <a16:creationId xmlns:a16="http://schemas.microsoft.com/office/drawing/2014/main" id="{6E8B5892-BF74-A0B0-9A78-CCA01F3BF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357" y="4255412"/>
              <a:ext cx="28031" cy="19787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7" y="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3" name="Freeform 1018">
              <a:extLst>
                <a:ext uri="{FF2B5EF4-FFF2-40B4-BE49-F238E27FC236}">
                  <a16:creationId xmlns:a16="http://schemas.microsoft.com/office/drawing/2014/main" id="{980FFF07-4189-32E6-55E7-74A0FE09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144" y="4271901"/>
              <a:ext cx="8244" cy="329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4" name="Freeform 1019">
              <a:extLst>
                <a:ext uri="{FF2B5EF4-FFF2-40B4-BE49-F238E27FC236}">
                  <a16:creationId xmlns:a16="http://schemas.microsoft.com/office/drawing/2014/main" id="{C5C081E9-BC84-C665-F17C-ADA1181E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387" y="446976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5" name="Freeform 1020">
              <a:extLst>
                <a:ext uri="{FF2B5EF4-FFF2-40B4-BE49-F238E27FC236}">
                  <a16:creationId xmlns:a16="http://schemas.microsoft.com/office/drawing/2014/main" id="{F387E3E5-C1FC-9827-5208-84EA440C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472" y="4489554"/>
              <a:ext cx="3132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"/>
                </a:cxn>
                <a:cxn ang="0">
                  <a:pos x="19" y="2"/>
                </a:cxn>
                <a:cxn ang="0">
                  <a:pos x="0" y="0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2"/>
                  </a:lnTo>
                  <a:lnTo>
                    <a:pt x="1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6" name="Freeform 1021">
              <a:extLst>
                <a:ext uri="{FF2B5EF4-FFF2-40B4-BE49-F238E27FC236}">
                  <a16:creationId xmlns:a16="http://schemas.microsoft.com/office/drawing/2014/main" id="{987B6C50-C4B1-D01B-C2F2-354B0D9B2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374" y="4435141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7" name="Rectangle 1022">
              <a:extLst>
                <a:ext uri="{FF2B5EF4-FFF2-40B4-BE49-F238E27FC236}">
                  <a16:creationId xmlns:a16="http://schemas.microsoft.com/office/drawing/2014/main" id="{C0E533A7-F36D-B47B-81EA-4E005DA41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801" y="449285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8" name="Rectangle 1023">
              <a:extLst>
                <a:ext uri="{FF2B5EF4-FFF2-40B4-BE49-F238E27FC236}">
                  <a16:creationId xmlns:a16="http://schemas.microsoft.com/office/drawing/2014/main" id="{32735862-E4FC-353B-7BF7-09E6FEB00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672" y="4435141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19" name="Freeform 1024">
              <a:extLst>
                <a:ext uri="{FF2B5EF4-FFF2-40B4-BE49-F238E27FC236}">
                  <a16:creationId xmlns:a16="http://schemas.microsoft.com/office/drawing/2014/main" id="{3AAEFA62-37A0-4233-2749-88EAA88C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387" y="4384025"/>
              <a:ext cx="102231" cy="108827"/>
            </a:xfrm>
            <a:custGeom>
              <a:avLst/>
              <a:gdLst/>
              <a:ahLst/>
              <a:cxnLst>
                <a:cxn ang="0">
                  <a:pos x="25" y="13"/>
                </a:cxn>
                <a:cxn ang="0">
                  <a:pos x="25" y="13"/>
                </a:cxn>
                <a:cxn ang="0">
                  <a:pos x="25" y="13"/>
                </a:cxn>
                <a:cxn ang="0">
                  <a:pos x="25" y="13"/>
                </a:cxn>
                <a:cxn ang="0">
                  <a:pos x="24" y="13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0" y="1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10" y="7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12"/>
                </a:cxn>
                <a:cxn ang="0">
                  <a:pos x="5" y="12"/>
                </a:cxn>
                <a:cxn ang="0">
                  <a:pos x="1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7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20" y="21"/>
                </a:cxn>
                <a:cxn ang="0">
                  <a:pos x="20" y="21"/>
                </a:cxn>
                <a:cxn ang="0">
                  <a:pos x="20" y="19"/>
                </a:cxn>
                <a:cxn ang="0">
                  <a:pos x="25" y="16"/>
                </a:cxn>
                <a:cxn ang="0">
                  <a:pos x="25" y="15"/>
                </a:cxn>
                <a:cxn ang="0">
                  <a:pos x="26" y="14"/>
                </a:cxn>
                <a:cxn ang="0">
                  <a:pos x="25" y="13"/>
                </a:cxn>
              </a:cxnLst>
              <a:rect l="0" t="0" r="r" b="b"/>
              <a:pathLst>
                <a:path w="26" h="28">
                  <a:moveTo>
                    <a:pt x="25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3"/>
                    <a:pt x="26" y="13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0" name="Freeform 1025">
              <a:extLst>
                <a:ext uri="{FF2B5EF4-FFF2-40B4-BE49-F238E27FC236}">
                  <a16:creationId xmlns:a16="http://schemas.microsoft.com/office/drawing/2014/main" id="{AF4B487A-3C91-0414-EBAB-BEDC9DBD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601" y="4360941"/>
              <a:ext cx="57711" cy="23084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5" y="6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1" y="5"/>
                </a:cxn>
                <a:cxn ang="0">
                  <a:pos x="14" y="5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8" y="1"/>
                </a:cxn>
              </a:cxnLst>
              <a:rect l="0" t="0" r="r" b="b"/>
              <a:pathLst>
                <a:path w="15" h="6">
                  <a:moveTo>
                    <a:pt x="8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4" y="5"/>
                    <a:pt x="14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3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1" name="Freeform 1026">
              <a:extLst>
                <a:ext uri="{FF2B5EF4-FFF2-40B4-BE49-F238E27FC236}">
                  <a16:creationId xmlns:a16="http://schemas.microsoft.com/office/drawing/2014/main" id="{5BE4EA31-F77A-ACFA-3960-D388D83E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564" y="3963558"/>
              <a:ext cx="774979" cy="506210"/>
            </a:xfrm>
            <a:custGeom>
              <a:avLst/>
              <a:gdLst/>
              <a:ahLst/>
              <a:cxnLst>
                <a:cxn ang="0">
                  <a:pos x="199" y="85"/>
                </a:cxn>
                <a:cxn ang="0">
                  <a:pos x="194" y="82"/>
                </a:cxn>
                <a:cxn ang="0">
                  <a:pos x="192" y="81"/>
                </a:cxn>
                <a:cxn ang="0">
                  <a:pos x="172" y="98"/>
                </a:cxn>
                <a:cxn ang="0">
                  <a:pos x="167" y="103"/>
                </a:cxn>
                <a:cxn ang="0">
                  <a:pos x="141" y="101"/>
                </a:cxn>
                <a:cxn ang="0">
                  <a:pos x="131" y="83"/>
                </a:cxn>
                <a:cxn ang="0">
                  <a:pos x="127" y="60"/>
                </a:cxn>
                <a:cxn ang="0">
                  <a:pos x="132" y="52"/>
                </a:cxn>
                <a:cxn ang="0">
                  <a:pos x="115" y="39"/>
                </a:cxn>
                <a:cxn ang="0">
                  <a:pos x="102" y="22"/>
                </a:cxn>
                <a:cxn ang="0">
                  <a:pos x="84" y="24"/>
                </a:cxn>
                <a:cxn ang="0">
                  <a:pos x="70" y="7"/>
                </a:cxn>
                <a:cxn ang="0">
                  <a:pos x="41" y="11"/>
                </a:cxn>
                <a:cxn ang="0">
                  <a:pos x="0" y="2"/>
                </a:cxn>
                <a:cxn ang="0">
                  <a:pos x="4" y="8"/>
                </a:cxn>
                <a:cxn ang="0">
                  <a:pos x="9" y="19"/>
                </a:cxn>
                <a:cxn ang="0">
                  <a:pos x="21" y="33"/>
                </a:cxn>
                <a:cxn ang="0">
                  <a:pos x="15" y="38"/>
                </a:cxn>
                <a:cxn ang="0">
                  <a:pos x="26" y="46"/>
                </a:cxn>
                <a:cxn ang="0">
                  <a:pos x="32" y="50"/>
                </a:cxn>
                <a:cxn ang="0">
                  <a:pos x="33" y="60"/>
                </a:cxn>
                <a:cxn ang="0">
                  <a:pos x="48" y="74"/>
                </a:cxn>
                <a:cxn ang="0">
                  <a:pos x="51" y="71"/>
                </a:cxn>
                <a:cxn ang="0">
                  <a:pos x="46" y="63"/>
                </a:cxn>
                <a:cxn ang="0">
                  <a:pos x="38" y="46"/>
                </a:cxn>
                <a:cxn ang="0">
                  <a:pos x="36" y="45"/>
                </a:cxn>
                <a:cxn ang="0">
                  <a:pos x="25" y="30"/>
                </a:cxn>
                <a:cxn ang="0">
                  <a:pos x="16" y="7"/>
                </a:cxn>
                <a:cxn ang="0">
                  <a:pos x="30" y="22"/>
                </a:cxn>
                <a:cxn ang="0">
                  <a:pos x="34" y="31"/>
                </a:cxn>
                <a:cxn ang="0">
                  <a:pos x="43" y="38"/>
                </a:cxn>
                <a:cxn ang="0">
                  <a:pos x="51" y="52"/>
                </a:cxn>
                <a:cxn ang="0">
                  <a:pos x="54" y="54"/>
                </a:cxn>
                <a:cxn ang="0">
                  <a:pos x="61" y="59"/>
                </a:cxn>
                <a:cxn ang="0">
                  <a:pos x="71" y="72"/>
                </a:cxn>
                <a:cxn ang="0">
                  <a:pos x="78" y="88"/>
                </a:cxn>
                <a:cxn ang="0">
                  <a:pos x="78" y="95"/>
                </a:cxn>
                <a:cxn ang="0">
                  <a:pos x="100" y="107"/>
                </a:cxn>
                <a:cxn ang="0">
                  <a:pos x="137" y="123"/>
                </a:cxn>
                <a:cxn ang="0">
                  <a:pos x="147" y="119"/>
                </a:cxn>
                <a:cxn ang="0">
                  <a:pos x="163" y="130"/>
                </a:cxn>
                <a:cxn ang="0">
                  <a:pos x="168" y="120"/>
                </a:cxn>
                <a:cxn ang="0">
                  <a:pos x="173" y="115"/>
                </a:cxn>
                <a:cxn ang="0">
                  <a:pos x="172" y="111"/>
                </a:cxn>
                <a:cxn ang="0">
                  <a:pos x="183" y="108"/>
                </a:cxn>
                <a:cxn ang="0">
                  <a:pos x="188" y="104"/>
                </a:cxn>
                <a:cxn ang="0">
                  <a:pos x="189" y="101"/>
                </a:cxn>
                <a:cxn ang="0">
                  <a:pos x="192" y="106"/>
                </a:cxn>
                <a:cxn ang="0">
                  <a:pos x="194" y="97"/>
                </a:cxn>
              </a:cxnLst>
              <a:rect l="0" t="0" r="r" b="b"/>
              <a:pathLst>
                <a:path w="199" h="130">
                  <a:moveTo>
                    <a:pt x="194" y="96"/>
                  </a:moveTo>
                  <a:cubicBezTo>
                    <a:pt x="194" y="96"/>
                    <a:pt x="194" y="96"/>
                    <a:pt x="194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9" y="85"/>
                    <a:pt x="199" y="85"/>
                    <a:pt x="199" y="85"/>
                  </a:cubicBezTo>
                  <a:cubicBezTo>
                    <a:pt x="199" y="85"/>
                    <a:pt x="199" y="84"/>
                    <a:pt x="199" y="84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197" y="82"/>
                    <a:pt x="194" y="82"/>
                    <a:pt x="194" y="82"/>
                  </a:cubicBezTo>
                  <a:cubicBezTo>
                    <a:pt x="193" y="82"/>
                    <a:pt x="193" y="82"/>
                    <a:pt x="193" y="82"/>
                  </a:cubicBezTo>
                  <a:cubicBezTo>
                    <a:pt x="192" y="82"/>
                    <a:pt x="192" y="82"/>
                    <a:pt x="192" y="82"/>
                  </a:cubicBezTo>
                  <a:cubicBezTo>
                    <a:pt x="192" y="82"/>
                    <a:pt x="192" y="82"/>
                    <a:pt x="192" y="82"/>
                  </a:cubicBezTo>
                  <a:cubicBezTo>
                    <a:pt x="192" y="81"/>
                    <a:pt x="192" y="81"/>
                    <a:pt x="192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100"/>
                    <a:pt x="168" y="100"/>
                  </a:cubicBezTo>
                  <a:cubicBezTo>
                    <a:pt x="169" y="102"/>
                    <a:pt x="169" y="102"/>
                    <a:pt x="169" y="102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28" y="78"/>
                    <a:pt x="128" y="78"/>
                    <a:pt x="128" y="78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9" y="56"/>
                    <a:pt x="129" y="56"/>
                    <a:pt x="129" y="56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1"/>
                    <a:pt x="132" y="5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2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6" y="46"/>
                    <a:pt x="26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1"/>
                    <a:pt x="51" y="71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69"/>
                    <a:pt x="52" y="68"/>
                    <a:pt x="52" y="68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4" y="55"/>
                    <a:pt x="55" y="55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7" y="88"/>
                    <a:pt x="78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90"/>
                    <a:pt x="76" y="90"/>
                    <a:pt x="76" y="91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21" y="117"/>
                    <a:pt x="121" y="117"/>
                    <a:pt x="121" y="117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3"/>
                    <a:pt x="137" y="123"/>
                    <a:pt x="138" y="12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9"/>
                    <a:pt x="147" y="119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19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73" y="115"/>
                    <a:pt x="173" y="115"/>
                    <a:pt x="173" y="115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71" y="111"/>
                    <a:pt x="171" y="111"/>
                  </a:cubicBezTo>
                  <a:cubicBezTo>
                    <a:pt x="171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1"/>
                    <a:pt x="189" y="101"/>
                    <a:pt x="189" y="101"/>
                  </a:cubicBezTo>
                  <a:cubicBezTo>
                    <a:pt x="190" y="101"/>
                    <a:pt x="190" y="101"/>
                    <a:pt x="190" y="101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6"/>
                    <a:pt x="191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8"/>
                    <a:pt x="194" y="98"/>
                    <a:pt x="194" y="97"/>
                  </a:cubicBezTo>
                  <a:cubicBezTo>
                    <a:pt x="193" y="97"/>
                    <a:pt x="193" y="97"/>
                    <a:pt x="193" y="97"/>
                  </a:cubicBezTo>
                  <a:cubicBezTo>
                    <a:pt x="194" y="96"/>
                    <a:pt x="194" y="96"/>
                    <a:pt x="194" y="96"/>
                  </a:cubicBezTo>
                  <a:cubicBezTo>
                    <a:pt x="194" y="96"/>
                    <a:pt x="194" y="96"/>
                    <a:pt x="194" y="9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2" name="Freeform 1027">
              <a:extLst>
                <a:ext uri="{FF2B5EF4-FFF2-40B4-BE49-F238E27FC236}">
                  <a16:creationId xmlns:a16="http://schemas.microsoft.com/office/drawing/2014/main" id="{A6830FC9-AE41-A6B5-44FA-153D8A521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178" y="406908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3" name="Freeform 1028">
              <a:extLst>
                <a:ext uri="{FF2B5EF4-FFF2-40B4-BE49-F238E27FC236}">
                  <a16:creationId xmlns:a16="http://schemas.microsoft.com/office/drawing/2014/main" id="{AF060A7A-8E8E-0F4C-DDE9-34B52AFEC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933" y="4069087"/>
              <a:ext cx="13191" cy="1484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4" name="Freeform 1029">
              <a:extLst>
                <a:ext uri="{FF2B5EF4-FFF2-40B4-BE49-F238E27FC236}">
                  <a16:creationId xmlns:a16="http://schemas.microsoft.com/office/drawing/2014/main" id="{B36B940F-ABA1-48E6-9D42-938D9C551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72" y="4595083"/>
              <a:ext cx="8244" cy="659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5" name="Freeform 1030">
              <a:extLst>
                <a:ext uri="{FF2B5EF4-FFF2-40B4-BE49-F238E27FC236}">
                  <a16:creationId xmlns:a16="http://schemas.microsoft.com/office/drawing/2014/main" id="{754035A3-982F-C6A6-6DB3-9FFD31173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601" y="4641252"/>
              <a:ext cx="11542" cy="148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0" y="0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lnTo>
                    <a:pt x="7" y="9"/>
                  </a:lnTo>
                  <a:lnTo>
                    <a:pt x="7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6" name="Rectangle 1031">
              <a:extLst>
                <a:ext uri="{FF2B5EF4-FFF2-40B4-BE49-F238E27FC236}">
                  <a16:creationId xmlns:a16="http://schemas.microsoft.com/office/drawing/2014/main" id="{410FA038-7D1B-8130-6858-37576830B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144" y="465609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7" name="Oval 1032">
              <a:extLst>
                <a:ext uri="{FF2B5EF4-FFF2-40B4-BE49-F238E27FC236}">
                  <a16:creationId xmlns:a16="http://schemas.microsoft.com/office/drawing/2014/main" id="{181DC5A9-C104-40F9-490A-A1120460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984" y="4621466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8" name="Freeform 1033">
              <a:extLst>
                <a:ext uri="{FF2B5EF4-FFF2-40B4-BE49-F238E27FC236}">
                  <a16:creationId xmlns:a16="http://schemas.microsoft.com/office/drawing/2014/main" id="{FDB90250-70E6-4AA8-D15D-B343D4746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530" y="4629710"/>
              <a:ext cx="1649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29" name="Freeform 1034">
              <a:extLst>
                <a:ext uri="{FF2B5EF4-FFF2-40B4-BE49-F238E27FC236}">
                  <a16:creationId xmlns:a16="http://schemas.microsoft.com/office/drawing/2014/main" id="{3666FDD5-A5E6-1EFD-45A5-9840CDAA8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984" y="4621466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0" name="Freeform 1035">
              <a:extLst>
                <a:ext uri="{FF2B5EF4-FFF2-40B4-BE49-F238E27FC236}">
                  <a16:creationId xmlns:a16="http://schemas.microsoft.com/office/drawing/2014/main" id="{F4E38710-4ACD-EF4D-6FCC-A3CD9FD2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72" y="459508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1" name="Rectangle 1036">
              <a:extLst>
                <a:ext uri="{FF2B5EF4-FFF2-40B4-BE49-F238E27FC236}">
                  <a16:creationId xmlns:a16="http://schemas.microsoft.com/office/drawing/2014/main" id="{72602E44-E25D-675A-DE3A-47B97FEE3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530" y="462971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2" name="Freeform 1037">
              <a:extLst>
                <a:ext uri="{FF2B5EF4-FFF2-40B4-BE49-F238E27FC236}">
                  <a16:creationId xmlns:a16="http://schemas.microsoft.com/office/drawing/2014/main" id="{6382ED68-27B9-6395-F0F7-EFBDCB1AB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530" y="4595083"/>
              <a:ext cx="148400" cy="65956"/>
            </a:xfrm>
            <a:custGeom>
              <a:avLst/>
              <a:gdLst/>
              <a:ahLst/>
              <a:cxnLst>
                <a:cxn ang="0">
                  <a:pos x="37" y="7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25" y="1"/>
                </a:cxn>
                <a:cxn ang="0">
                  <a:pos x="22" y="1"/>
                </a:cxn>
                <a:cxn ang="0">
                  <a:pos x="19" y="3"/>
                </a:cxn>
                <a:cxn ang="0">
                  <a:pos x="18" y="3"/>
                </a:cxn>
                <a:cxn ang="0">
                  <a:pos x="6" y="5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8" y="11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4" y="17"/>
                </a:cxn>
                <a:cxn ang="0">
                  <a:pos x="16" y="17"/>
                </a:cxn>
                <a:cxn ang="0">
                  <a:pos x="19" y="15"/>
                </a:cxn>
                <a:cxn ang="0">
                  <a:pos x="17" y="12"/>
                </a:cxn>
                <a:cxn ang="0">
                  <a:pos x="25" y="5"/>
                </a:cxn>
                <a:cxn ang="0">
                  <a:pos x="32" y="9"/>
                </a:cxn>
                <a:cxn ang="0">
                  <a:pos x="30" y="12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5" y="14"/>
                </a:cxn>
                <a:cxn ang="0">
                  <a:pos x="36" y="14"/>
                </a:cxn>
                <a:cxn ang="0">
                  <a:pos x="38" y="12"/>
                </a:cxn>
                <a:cxn ang="0">
                  <a:pos x="37" y="8"/>
                </a:cxn>
              </a:cxnLst>
              <a:rect l="0" t="0" r="r" b="b"/>
              <a:pathLst>
                <a:path w="38" h="17">
                  <a:moveTo>
                    <a:pt x="37" y="8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1"/>
                    <a:pt x="38" y="11"/>
                  </a:cubicBezTo>
                  <a:lnTo>
                    <a:pt x="37" y="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3" name="Freeform 1038">
              <a:extLst>
                <a:ext uri="{FF2B5EF4-FFF2-40B4-BE49-F238E27FC236}">
                  <a16:creationId xmlns:a16="http://schemas.microsoft.com/office/drawing/2014/main" id="{1DDAF125-4746-A6AF-C722-5D09EC112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72" y="4595083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4" name="Freeform 1039">
              <a:extLst>
                <a:ext uri="{FF2B5EF4-FFF2-40B4-BE49-F238E27FC236}">
                  <a16:creationId xmlns:a16="http://schemas.microsoft.com/office/drawing/2014/main" id="{FC4B2F14-FF4C-25AB-D3DC-64D3CD0A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12" y="4135043"/>
              <a:ext cx="31329" cy="1154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7" y="3"/>
                </a:cxn>
                <a:cxn ang="0">
                  <a:pos x="8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</a:cxnLst>
              <a:rect l="0" t="0" r="r" b="b"/>
              <a:pathLst>
                <a:path w="8" h="3">
                  <a:moveTo>
                    <a:pt x="6" y="0"/>
                  </a:moveTo>
                  <a:cubicBezTo>
                    <a:pt x="6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5" name="Freeform 1040">
              <a:extLst>
                <a:ext uri="{FF2B5EF4-FFF2-40B4-BE49-F238E27FC236}">
                  <a16:creationId xmlns:a16="http://schemas.microsoft.com/office/drawing/2014/main" id="{18C5F7F0-2F10-8564-3D31-2AF9520BD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57" y="4192754"/>
              <a:ext cx="16489" cy="1978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3" y="5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6" name="Freeform 1041">
              <a:extLst>
                <a:ext uri="{FF2B5EF4-FFF2-40B4-BE49-F238E27FC236}">
                  <a16:creationId xmlns:a16="http://schemas.microsoft.com/office/drawing/2014/main" id="{67E5ADF9-3DE7-EFE8-75E5-DA1715A13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815" y="6502851"/>
              <a:ext cx="26382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1" y="0"/>
                </a:cxn>
              </a:cxnLst>
              <a:rect l="0" t="0" r="r" b="b"/>
              <a:pathLst>
                <a:path w="7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7" name="Rectangle 1042">
              <a:extLst>
                <a:ext uri="{FF2B5EF4-FFF2-40B4-BE49-F238E27FC236}">
                  <a16:creationId xmlns:a16="http://schemas.microsoft.com/office/drawing/2014/main" id="{9C5E97C0-BDEC-4669-3AC8-FB84D1AA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584" y="651109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8" name="Rectangle 1043">
              <a:extLst>
                <a:ext uri="{FF2B5EF4-FFF2-40B4-BE49-F238E27FC236}">
                  <a16:creationId xmlns:a16="http://schemas.microsoft.com/office/drawing/2014/main" id="{E7643034-F320-E90A-23B2-D050A6F8E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584" y="6511095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39" name="Freeform 1044">
              <a:extLst>
                <a:ext uri="{FF2B5EF4-FFF2-40B4-BE49-F238E27FC236}">
                  <a16:creationId xmlns:a16="http://schemas.microsoft.com/office/drawing/2014/main" id="{3B38FFF5-E268-6397-BDFB-4A70273E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499" y="6511095"/>
              <a:ext cx="11542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0" name="Oval 1045">
              <a:extLst>
                <a:ext uri="{FF2B5EF4-FFF2-40B4-BE49-F238E27FC236}">
                  <a16:creationId xmlns:a16="http://schemas.microsoft.com/office/drawing/2014/main" id="{4C7E293C-5102-828E-2A09-61A2BC3B0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584" y="6413811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1" name="Freeform 1046">
              <a:extLst>
                <a:ext uri="{FF2B5EF4-FFF2-40B4-BE49-F238E27FC236}">
                  <a16:creationId xmlns:a16="http://schemas.microsoft.com/office/drawing/2014/main" id="{B72C834C-C0C2-5C58-74E9-75412457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873" y="6471522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2" name="Freeform 1047">
              <a:extLst>
                <a:ext uri="{FF2B5EF4-FFF2-40B4-BE49-F238E27FC236}">
                  <a16:creationId xmlns:a16="http://schemas.microsoft.com/office/drawing/2014/main" id="{7F527559-9D9C-77C4-99A2-B6DCA4F05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584" y="641381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3" name="Freeform 1048">
              <a:extLst>
                <a:ext uri="{FF2B5EF4-FFF2-40B4-BE49-F238E27FC236}">
                  <a16:creationId xmlns:a16="http://schemas.microsoft.com/office/drawing/2014/main" id="{F760CAE4-B913-484C-EF34-F849A1A14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330" y="6405566"/>
              <a:ext cx="72551" cy="108827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6" y="9"/>
                </a:cxn>
                <a:cxn ang="0">
                  <a:pos x="13" y="11"/>
                </a:cxn>
                <a:cxn ang="0">
                  <a:pos x="8" y="14"/>
                </a:cxn>
                <a:cxn ang="0">
                  <a:pos x="9" y="19"/>
                </a:cxn>
                <a:cxn ang="0">
                  <a:pos x="8" y="19"/>
                </a:cxn>
                <a:cxn ang="0">
                  <a:pos x="8" y="19"/>
                </a:cxn>
                <a:cxn ang="0">
                  <a:pos x="8" y="21"/>
                </a:cxn>
                <a:cxn ang="0">
                  <a:pos x="8" y="21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4" y="20"/>
                </a:cxn>
                <a:cxn ang="0">
                  <a:pos x="0" y="22"/>
                </a:cxn>
                <a:cxn ang="0">
                  <a:pos x="0" y="25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9" y="27"/>
                </a:cxn>
                <a:cxn ang="0">
                  <a:pos x="9" y="27"/>
                </a:cxn>
                <a:cxn ang="0">
                  <a:pos x="12" y="27"/>
                </a:cxn>
                <a:cxn ang="0">
                  <a:pos x="15" y="28"/>
                </a:cxn>
                <a:cxn ang="0">
                  <a:pos x="18" y="27"/>
                </a:cxn>
                <a:cxn ang="0">
                  <a:pos x="18" y="27"/>
                </a:cxn>
                <a:cxn ang="0">
                  <a:pos x="18" y="2"/>
                </a:cxn>
              </a:cxnLst>
              <a:rect l="0" t="0" r="r" b="b"/>
              <a:pathLst>
                <a:path w="19" h="28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4" name="Freeform 1049">
              <a:extLst>
                <a:ext uri="{FF2B5EF4-FFF2-40B4-BE49-F238E27FC236}">
                  <a16:creationId xmlns:a16="http://schemas.microsoft.com/office/drawing/2014/main" id="{96888E02-90B6-D8EB-A09B-DFEA52211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170" y="6471522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5" name="Freeform 1050">
              <a:extLst>
                <a:ext uri="{FF2B5EF4-FFF2-40B4-BE49-F238E27FC236}">
                  <a16:creationId xmlns:a16="http://schemas.microsoft.com/office/drawing/2014/main" id="{ED283328-8379-B3D0-1352-9B891F48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57" y="6511095"/>
              <a:ext cx="11542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6" name="Freeform 1051">
              <a:extLst>
                <a:ext uri="{FF2B5EF4-FFF2-40B4-BE49-F238E27FC236}">
                  <a16:creationId xmlns:a16="http://schemas.microsoft.com/office/drawing/2014/main" id="{382F04EE-64C7-B450-0C19-E1FA4A22B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544" y="6464926"/>
              <a:ext cx="31329" cy="1813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7" y="5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7" name="Freeform 1052">
              <a:extLst>
                <a:ext uri="{FF2B5EF4-FFF2-40B4-BE49-F238E27FC236}">
                  <a16:creationId xmlns:a16="http://schemas.microsoft.com/office/drawing/2014/main" id="{7595041B-539E-EB29-0444-199F1647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641" y="6328068"/>
              <a:ext cx="16489" cy="26382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6"/>
                </a:cxn>
              </a:cxnLst>
              <a:rect l="0" t="0" r="r" b="b"/>
              <a:pathLst>
                <a:path w="4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8" name="Freeform 1053">
              <a:extLst>
                <a:ext uri="{FF2B5EF4-FFF2-40B4-BE49-F238E27FC236}">
                  <a16:creationId xmlns:a16="http://schemas.microsoft.com/office/drawing/2014/main" id="{D165364C-D518-4F3F-C91C-FC4765C7E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886" y="6351153"/>
              <a:ext cx="1649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49" name="Freeform 1054">
              <a:extLst>
                <a:ext uri="{FF2B5EF4-FFF2-40B4-BE49-F238E27FC236}">
                  <a16:creationId xmlns:a16="http://schemas.microsoft.com/office/drawing/2014/main" id="{AAC316CD-E3B5-2FB7-B6EB-3EAA6A0D5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184" y="5999939"/>
              <a:ext cx="28031" cy="6265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4"/>
                </a:cxn>
                <a:cxn ang="0">
                  <a:pos x="1" y="15"/>
                </a:cxn>
                <a:cxn ang="0">
                  <a:pos x="1" y="16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5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2"/>
                </a:cxn>
                <a:cxn ang="0">
                  <a:pos x="4" y="1"/>
                </a:cxn>
              </a:cxnLst>
              <a:rect l="0" t="0" r="r" b="b"/>
              <a:pathLst>
                <a:path w="7" h="16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0" name="Freeform 1055">
              <a:extLst>
                <a:ext uri="{FF2B5EF4-FFF2-40B4-BE49-F238E27FC236}">
                  <a16:creationId xmlns:a16="http://schemas.microsoft.com/office/drawing/2014/main" id="{B7168525-CA7D-812A-FD27-7313264F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174" y="4847364"/>
              <a:ext cx="3298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1" name="Freeform 1056">
              <a:extLst>
                <a:ext uri="{FF2B5EF4-FFF2-40B4-BE49-F238E27FC236}">
                  <a16:creationId xmlns:a16="http://schemas.microsoft.com/office/drawing/2014/main" id="{A55B269F-E272-66F5-1C5C-27AB359E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876" y="4847364"/>
              <a:ext cx="6596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2" name="Freeform 1057">
              <a:extLst>
                <a:ext uri="{FF2B5EF4-FFF2-40B4-BE49-F238E27FC236}">
                  <a16:creationId xmlns:a16="http://schemas.microsoft.com/office/drawing/2014/main" id="{CC7032C4-EDDD-02AB-9095-3CB3447A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863" y="1724363"/>
              <a:ext cx="128614" cy="171485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7" y="23"/>
                </a:cxn>
                <a:cxn ang="0">
                  <a:pos x="3" y="21"/>
                </a:cxn>
                <a:cxn ang="0">
                  <a:pos x="1" y="24"/>
                </a:cxn>
                <a:cxn ang="0">
                  <a:pos x="2" y="27"/>
                </a:cxn>
                <a:cxn ang="0">
                  <a:pos x="0" y="28"/>
                </a:cxn>
                <a:cxn ang="0">
                  <a:pos x="21" y="25"/>
                </a:cxn>
                <a:cxn ang="0">
                  <a:pos x="11" y="33"/>
                </a:cxn>
                <a:cxn ang="0">
                  <a:pos x="12" y="39"/>
                </a:cxn>
                <a:cxn ang="0">
                  <a:pos x="12" y="43"/>
                </a:cxn>
                <a:cxn ang="0">
                  <a:pos x="28" y="44"/>
                </a:cxn>
                <a:cxn ang="0">
                  <a:pos x="28" y="43"/>
                </a:cxn>
                <a:cxn ang="0">
                  <a:pos x="30" y="41"/>
                </a:cxn>
                <a:cxn ang="0">
                  <a:pos x="31" y="41"/>
                </a:cxn>
                <a:cxn ang="0">
                  <a:pos x="28" y="36"/>
                </a:cxn>
                <a:cxn ang="0">
                  <a:pos x="30" y="30"/>
                </a:cxn>
                <a:cxn ang="0">
                  <a:pos x="33" y="34"/>
                </a:cxn>
                <a:cxn ang="0">
                  <a:pos x="33" y="34"/>
                </a:cxn>
                <a:cxn ang="0">
                  <a:pos x="33" y="24"/>
                </a:cxn>
                <a:cxn ang="0">
                  <a:pos x="32" y="18"/>
                </a:cxn>
                <a:cxn ang="0">
                  <a:pos x="31" y="5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9" y="5"/>
                </a:cxn>
                <a:cxn ang="0">
                  <a:pos x="15" y="10"/>
                </a:cxn>
                <a:cxn ang="0">
                  <a:pos x="12" y="11"/>
                </a:cxn>
                <a:cxn ang="0">
                  <a:pos x="15" y="13"/>
                </a:cxn>
                <a:cxn ang="0">
                  <a:pos x="15" y="14"/>
                </a:cxn>
                <a:cxn ang="0">
                  <a:pos x="4" y="6"/>
                </a:cxn>
                <a:cxn ang="0">
                  <a:pos x="4" y="5"/>
                </a:cxn>
                <a:cxn ang="0">
                  <a:pos x="2" y="13"/>
                </a:cxn>
                <a:cxn ang="0">
                  <a:pos x="2" y="13"/>
                </a:cxn>
              </a:cxnLst>
              <a:rect l="0" t="0" r="r" b="b"/>
              <a:pathLst>
                <a:path w="33" h="44">
                  <a:moveTo>
                    <a:pt x="2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21" y="25"/>
                    <a:pt x="21" y="2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4"/>
                    <a:pt x="33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3" name="Freeform 1058">
              <a:extLst>
                <a:ext uri="{FF2B5EF4-FFF2-40B4-BE49-F238E27FC236}">
                  <a16:creationId xmlns:a16="http://schemas.microsoft.com/office/drawing/2014/main" id="{1F653DAF-234C-1CB7-4FBC-7ED683FE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984" y="2444929"/>
              <a:ext cx="59360" cy="69253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11" y="18"/>
                </a:cxn>
                <a:cxn ang="0">
                  <a:pos x="11" y="18"/>
                </a:cxn>
                <a:cxn ang="0">
                  <a:pos x="15" y="14"/>
                </a:cxn>
                <a:cxn ang="0">
                  <a:pos x="15" y="5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5" h="18">
                  <a:moveTo>
                    <a:pt x="2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1"/>
                    <a:pt x="13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4" name="Freeform 1059">
              <a:extLst>
                <a:ext uri="{FF2B5EF4-FFF2-40B4-BE49-F238E27FC236}">
                  <a16:creationId xmlns:a16="http://schemas.microsoft.com/office/drawing/2014/main" id="{EC2760A7-F7FB-F629-F8DC-B7F431DAD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411" y="3488677"/>
              <a:ext cx="62658" cy="4287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5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9" y="8"/>
                </a:cxn>
                <a:cxn ang="0">
                  <a:pos x="11" y="11"/>
                </a:cxn>
                <a:cxn ang="0">
                  <a:pos x="12" y="11"/>
                </a:cxn>
                <a:cxn ang="0">
                  <a:pos x="12" y="11"/>
                </a:cxn>
                <a:cxn ang="0">
                  <a:pos x="12" y="11"/>
                </a:cxn>
                <a:cxn ang="0">
                  <a:pos x="16" y="7"/>
                </a:cxn>
                <a:cxn ang="0">
                  <a:pos x="16" y="6"/>
                </a:cxn>
                <a:cxn ang="0">
                  <a:pos x="15" y="6"/>
                </a:cxn>
                <a:cxn ang="0">
                  <a:pos x="4" y="5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16" h="1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5" name="Rectangle 1060">
              <a:extLst>
                <a:ext uri="{FF2B5EF4-FFF2-40B4-BE49-F238E27FC236}">
                  <a16:creationId xmlns:a16="http://schemas.microsoft.com/office/drawing/2014/main" id="{73539A7C-F428-99C9-88C7-82D3CE412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357" y="2370729"/>
              <a:ext cx="1649" cy="8244"/>
            </a:xfrm>
            <a:prstGeom prst="rect">
              <a:avLst/>
            </a:pr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6" name="Freeform 1061">
              <a:extLst>
                <a:ext uri="{FF2B5EF4-FFF2-40B4-BE49-F238E27FC236}">
                  <a16:creationId xmlns:a16="http://schemas.microsoft.com/office/drawing/2014/main" id="{B78E6437-AA9C-E022-3B4A-7A0EDFB9B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357" y="2370729"/>
              <a:ext cx="11542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7" name="Freeform 1062">
              <a:extLst>
                <a:ext uri="{FF2B5EF4-FFF2-40B4-BE49-F238E27FC236}">
                  <a16:creationId xmlns:a16="http://schemas.microsoft.com/office/drawing/2014/main" id="{F8660252-B258-5F45-5C1A-F8D50B94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357" y="2378973"/>
              <a:ext cx="4947" cy="329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8" name="Freeform 1063">
              <a:extLst>
                <a:ext uri="{FF2B5EF4-FFF2-40B4-BE49-F238E27FC236}">
                  <a16:creationId xmlns:a16="http://schemas.microsoft.com/office/drawing/2014/main" id="{36E16333-B71D-9676-ABC5-5C7353B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617" y="4449981"/>
              <a:ext cx="8244" cy="1154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1" y="0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59" name="Freeform 1064">
              <a:extLst>
                <a:ext uri="{FF2B5EF4-FFF2-40B4-BE49-F238E27FC236}">
                  <a16:creationId xmlns:a16="http://schemas.microsoft.com/office/drawing/2014/main" id="{3BD0930F-D126-55DA-B36F-1F829E135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467" y="4741835"/>
              <a:ext cx="16489" cy="1648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0" name="Freeform 1065">
              <a:extLst>
                <a:ext uri="{FF2B5EF4-FFF2-40B4-BE49-F238E27FC236}">
                  <a16:creationId xmlns:a16="http://schemas.microsoft.com/office/drawing/2014/main" id="{5B36EEB2-F2B6-8959-65B2-BCF9E5C0E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722" y="4443385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1" name="Freeform 1066">
              <a:extLst>
                <a:ext uri="{FF2B5EF4-FFF2-40B4-BE49-F238E27FC236}">
                  <a16:creationId xmlns:a16="http://schemas.microsoft.com/office/drawing/2014/main" id="{7C1A1119-7857-B802-38A3-559C7DA5D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722" y="4443385"/>
              <a:ext cx="3298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2" name="Rectangle 1067">
              <a:extLst>
                <a:ext uri="{FF2B5EF4-FFF2-40B4-BE49-F238E27FC236}">
                  <a16:creationId xmlns:a16="http://schemas.microsoft.com/office/drawing/2014/main" id="{92D83081-0128-A754-5E2A-8A00A3B73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613" y="4715452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3" name="Freeform 1068">
              <a:extLst>
                <a:ext uri="{FF2B5EF4-FFF2-40B4-BE49-F238E27FC236}">
                  <a16:creationId xmlns:a16="http://schemas.microsoft.com/office/drawing/2014/main" id="{0AB85267-23FD-332A-9D22-81D73BB45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742" y="4712155"/>
              <a:ext cx="42871" cy="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</a:cxnLst>
              <a:rect l="0" t="0" r="r" b="b"/>
              <a:pathLst>
                <a:path w="26" h="2">
                  <a:moveTo>
                    <a:pt x="0" y="0"/>
                  </a:move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4" name="Freeform 1069">
              <a:extLst>
                <a:ext uri="{FF2B5EF4-FFF2-40B4-BE49-F238E27FC236}">
                  <a16:creationId xmlns:a16="http://schemas.microsoft.com/office/drawing/2014/main" id="{6083D331-3A03-69EB-5DCA-B7DB335E2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489" y="473029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5" name="Freeform 1070">
              <a:extLst>
                <a:ext uri="{FF2B5EF4-FFF2-40B4-BE49-F238E27FC236}">
                  <a16:creationId xmlns:a16="http://schemas.microsoft.com/office/drawing/2014/main" id="{6684B658-280D-7724-9421-8C4CAACD6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457" y="4567052"/>
              <a:ext cx="159942" cy="168187"/>
            </a:xfrm>
            <a:custGeom>
              <a:avLst/>
              <a:gdLst/>
              <a:ahLst/>
              <a:cxnLst>
                <a:cxn ang="0">
                  <a:pos x="41" y="17"/>
                </a:cxn>
                <a:cxn ang="0">
                  <a:pos x="39" y="9"/>
                </a:cxn>
                <a:cxn ang="0">
                  <a:pos x="39" y="8"/>
                </a:cxn>
                <a:cxn ang="0">
                  <a:pos x="38" y="8"/>
                </a:cxn>
                <a:cxn ang="0">
                  <a:pos x="35" y="5"/>
                </a:cxn>
                <a:cxn ang="0">
                  <a:pos x="28" y="7"/>
                </a:cxn>
                <a:cxn ang="0">
                  <a:pos x="23" y="3"/>
                </a:cxn>
                <a:cxn ang="0">
                  <a:pos x="22" y="3"/>
                </a:cxn>
                <a:cxn ang="0">
                  <a:pos x="16" y="3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0" y="4"/>
                </a:cxn>
                <a:cxn ang="0">
                  <a:pos x="7" y="2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3" y="9"/>
                </a:cxn>
                <a:cxn ang="0">
                  <a:pos x="5" y="10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5" y="16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3" y="18"/>
                </a:cxn>
                <a:cxn ang="0">
                  <a:pos x="1" y="21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0" y="29"/>
                </a:cxn>
                <a:cxn ang="0">
                  <a:pos x="5" y="32"/>
                </a:cxn>
                <a:cxn ang="0">
                  <a:pos x="7" y="33"/>
                </a:cxn>
                <a:cxn ang="0">
                  <a:pos x="7" y="42"/>
                </a:cxn>
                <a:cxn ang="0">
                  <a:pos x="9" y="43"/>
                </a:cxn>
                <a:cxn ang="0">
                  <a:pos x="16" y="39"/>
                </a:cxn>
                <a:cxn ang="0">
                  <a:pos x="36" y="38"/>
                </a:cxn>
                <a:cxn ang="0">
                  <a:pos x="36" y="38"/>
                </a:cxn>
                <a:cxn ang="0">
                  <a:pos x="39" y="37"/>
                </a:cxn>
                <a:cxn ang="0">
                  <a:pos x="39" y="33"/>
                </a:cxn>
                <a:cxn ang="0">
                  <a:pos x="36" y="28"/>
                </a:cxn>
                <a:cxn ang="0">
                  <a:pos x="41" y="17"/>
                </a:cxn>
              </a:cxnLst>
              <a:rect l="0" t="0" r="r" b="b"/>
              <a:pathLst>
                <a:path w="41" h="43">
                  <a:moveTo>
                    <a:pt x="41" y="17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19"/>
                    <a:pt x="39" y="19"/>
                    <a:pt x="39" y="19"/>
                  </a:cubicBezTo>
                  <a:lnTo>
                    <a:pt x="41" y="1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6" name="Freeform 1071">
              <a:extLst>
                <a:ext uri="{FF2B5EF4-FFF2-40B4-BE49-F238E27FC236}">
                  <a16:creationId xmlns:a16="http://schemas.microsoft.com/office/drawing/2014/main" id="{875F5DEF-47E5-58F0-FEC5-31B33F233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489" y="4730292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7" name="Rectangle 1072">
              <a:extLst>
                <a:ext uri="{FF2B5EF4-FFF2-40B4-BE49-F238E27FC236}">
                  <a16:creationId xmlns:a16="http://schemas.microsoft.com/office/drawing/2014/main" id="{68C81158-0043-4501-BC7C-922785E8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613" y="4715452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8" name="Freeform 1073">
              <a:extLst>
                <a:ext uri="{FF2B5EF4-FFF2-40B4-BE49-F238E27FC236}">
                  <a16:creationId xmlns:a16="http://schemas.microsoft.com/office/drawing/2014/main" id="{D1B62A5B-489E-D452-E16D-D9A8D19E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973" y="4558808"/>
              <a:ext cx="4947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69" name="Freeform 1074">
              <a:extLst>
                <a:ext uri="{FF2B5EF4-FFF2-40B4-BE49-F238E27FC236}">
                  <a16:creationId xmlns:a16="http://schemas.microsoft.com/office/drawing/2014/main" id="{3DD64774-C32F-CD22-3B75-787AE4A1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048" y="4524181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0" name="Rectangle 1075">
              <a:extLst>
                <a:ext uri="{FF2B5EF4-FFF2-40B4-BE49-F238E27FC236}">
                  <a16:creationId xmlns:a16="http://schemas.microsoft.com/office/drawing/2014/main" id="{95755BD3-15E0-E19F-EA9C-156EF52A8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919" y="4563754"/>
              <a:ext cx="1649" cy="1649"/>
            </a:xfrm>
            <a:prstGeom prst="rect">
              <a:avLst/>
            </a:pr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1" name="Freeform 1076">
              <a:extLst>
                <a:ext uri="{FF2B5EF4-FFF2-40B4-BE49-F238E27FC236}">
                  <a16:creationId xmlns:a16="http://schemas.microsoft.com/office/drawing/2014/main" id="{F89BD048-CE5C-6FE0-928C-430E98D4C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261" y="4412056"/>
              <a:ext cx="163240" cy="117071"/>
            </a:xfrm>
            <a:custGeom>
              <a:avLst/>
              <a:gdLst/>
              <a:ahLst/>
              <a:cxnLst>
                <a:cxn ang="0">
                  <a:pos x="41" y="25"/>
                </a:cxn>
                <a:cxn ang="0">
                  <a:pos x="37" y="21"/>
                </a:cxn>
                <a:cxn ang="0">
                  <a:pos x="38" y="19"/>
                </a:cxn>
                <a:cxn ang="0">
                  <a:pos x="37" y="13"/>
                </a:cxn>
                <a:cxn ang="0">
                  <a:pos x="36" y="13"/>
                </a:cxn>
                <a:cxn ang="0">
                  <a:pos x="36" y="13"/>
                </a:cxn>
                <a:cxn ang="0">
                  <a:pos x="32" y="10"/>
                </a:cxn>
                <a:cxn ang="0">
                  <a:pos x="28" y="4"/>
                </a:cxn>
                <a:cxn ang="0">
                  <a:pos x="28" y="4"/>
                </a:cxn>
                <a:cxn ang="0">
                  <a:pos x="25" y="4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7"/>
                </a:cxn>
                <a:cxn ang="0">
                  <a:pos x="5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7" y="21"/>
                </a:cxn>
                <a:cxn ang="0">
                  <a:pos x="7" y="21"/>
                </a:cxn>
                <a:cxn ang="0">
                  <a:pos x="7" y="21"/>
                </a:cxn>
                <a:cxn ang="0">
                  <a:pos x="7" y="21"/>
                </a:cxn>
                <a:cxn ang="0">
                  <a:pos x="14" y="21"/>
                </a:cxn>
                <a:cxn ang="0">
                  <a:pos x="17" y="19"/>
                </a:cxn>
                <a:cxn ang="0">
                  <a:pos x="17" y="19"/>
                </a:cxn>
                <a:cxn ang="0">
                  <a:pos x="17" y="19"/>
                </a:cxn>
                <a:cxn ang="0">
                  <a:pos x="22" y="22"/>
                </a:cxn>
                <a:cxn ang="0">
                  <a:pos x="25" y="21"/>
                </a:cxn>
                <a:cxn ang="0">
                  <a:pos x="25" y="21"/>
                </a:cxn>
                <a:cxn ang="0">
                  <a:pos x="25" y="21"/>
                </a:cxn>
                <a:cxn ang="0">
                  <a:pos x="26" y="21"/>
                </a:cxn>
                <a:cxn ang="0">
                  <a:pos x="26" y="22"/>
                </a:cxn>
                <a:cxn ang="0">
                  <a:pos x="25" y="23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17" y="22"/>
                </a:cxn>
                <a:cxn ang="0">
                  <a:pos x="12" y="24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5" y="25"/>
                </a:cxn>
                <a:cxn ang="0">
                  <a:pos x="5" y="25"/>
                </a:cxn>
                <a:cxn ang="0">
                  <a:pos x="5" y="29"/>
                </a:cxn>
                <a:cxn ang="0">
                  <a:pos x="5" y="29"/>
                </a:cxn>
                <a:cxn ang="0">
                  <a:pos x="5" y="29"/>
                </a:cxn>
                <a:cxn ang="0">
                  <a:pos x="6" y="29"/>
                </a:cxn>
                <a:cxn ang="0">
                  <a:pos x="12" y="29"/>
                </a:cxn>
                <a:cxn ang="0">
                  <a:pos x="17" y="28"/>
                </a:cxn>
                <a:cxn ang="0">
                  <a:pos x="25" y="27"/>
                </a:cxn>
                <a:cxn ang="0">
                  <a:pos x="26" y="28"/>
                </a:cxn>
                <a:cxn ang="0">
                  <a:pos x="35" y="30"/>
                </a:cxn>
                <a:cxn ang="0">
                  <a:pos x="35" y="30"/>
                </a:cxn>
                <a:cxn ang="0">
                  <a:pos x="41" y="29"/>
                </a:cxn>
                <a:cxn ang="0">
                  <a:pos x="41" y="29"/>
                </a:cxn>
                <a:cxn ang="0">
                  <a:pos x="42" y="29"/>
                </a:cxn>
                <a:cxn ang="0">
                  <a:pos x="42" y="29"/>
                </a:cxn>
                <a:cxn ang="0">
                  <a:pos x="41" y="25"/>
                </a:cxn>
              </a:cxnLst>
              <a:rect l="0" t="0" r="r" b="b"/>
              <a:pathLst>
                <a:path w="42" h="30">
                  <a:moveTo>
                    <a:pt x="41" y="25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6" y="23"/>
                    <a:pt x="25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40" y="30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lnTo>
                    <a:pt x="41" y="2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2" name="Freeform 1077">
              <a:extLst>
                <a:ext uri="{FF2B5EF4-FFF2-40B4-BE49-F238E27FC236}">
                  <a16:creationId xmlns:a16="http://schemas.microsoft.com/office/drawing/2014/main" id="{6F89E501-7D45-E508-927C-52830961E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048" y="4515936"/>
              <a:ext cx="85742" cy="47818"/>
            </a:xfrm>
            <a:custGeom>
              <a:avLst/>
              <a:gdLst/>
              <a:ahLst/>
              <a:cxnLst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5" y="9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0" y="4"/>
                </a:cxn>
                <a:cxn ang="0">
                  <a:pos x="21" y="3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2" y="1"/>
                </a:cxn>
                <a:cxn ang="0">
                  <a:pos x="7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10" y="11"/>
                </a:cxn>
                <a:cxn ang="0">
                  <a:pos x="11" y="12"/>
                </a:cxn>
              </a:cxnLst>
              <a:rect l="0" t="0" r="r" b="b"/>
              <a:pathLst>
                <a:path w="22" h="12"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2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3" name="Freeform 1078">
              <a:extLst>
                <a:ext uri="{FF2B5EF4-FFF2-40B4-BE49-F238E27FC236}">
                  <a16:creationId xmlns:a16="http://schemas.microsoft.com/office/drawing/2014/main" id="{7B47FE7E-9686-EEA9-07AE-F1DEE7BE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79" y="4964435"/>
              <a:ext cx="3298" cy="164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4" name="Freeform 1079">
              <a:extLst>
                <a:ext uri="{FF2B5EF4-FFF2-40B4-BE49-F238E27FC236}">
                  <a16:creationId xmlns:a16="http://schemas.microsoft.com/office/drawing/2014/main" id="{EF16839B-D65E-53E6-BC84-EC13D022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072" y="3165494"/>
              <a:ext cx="18138" cy="1484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4" y="2"/>
                </a:cxn>
                <a:cxn ang="0">
                  <a:pos x="4" y="1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5" name="Freeform 1080">
              <a:extLst>
                <a:ext uri="{FF2B5EF4-FFF2-40B4-BE49-F238E27FC236}">
                  <a16:creationId xmlns:a16="http://schemas.microsoft.com/office/drawing/2014/main" id="{3857A83F-A622-7ACF-BE34-DBE13C99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209" y="3165494"/>
              <a:ext cx="8244" cy="1978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5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6" name="Freeform 1081">
              <a:extLst>
                <a:ext uri="{FF2B5EF4-FFF2-40B4-BE49-F238E27FC236}">
                  <a16:creationId xmlns:a16="http://schemas.microsoft.com/office/drawing/2014/main" id="{829A2A4A-F4C4-2291-0F36-3CD0CBFA1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21" y="3752500"/>
              <a:ext cx="19787" cy="13191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7" name="Freeform 1082">
              <a:extLst>
                <a:ext uri="{FF2B5EF4-FFF2-40B4-BE49-F238E27FC236}">
                  <a16:creationId xmlns:a16="http://schemas.microsoft.com/office/drawing/2014/main" id="{FF647192-2C72-126C-5780-D84E2BA4E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468" y="3760744"/>
              <a:ext cx="42871" cy="42871"/>
            </a:xfrm>
            <a:custGeom>
              <a:avLst/>
              <a:gdLst/>
              <a:ahLst/>
              <a:cxnLst>
                <a:cxn ang="0">
                  <a:pos x="11" y="9"/>
                </a:cxn>
                <a:cxn ang="0">
                  <a:pos x="9" y="4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8" y="8"/>
                </a:cxn>
                <a:cxn ang="0">
                  <a:pos x="9" y="10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1" y="10"/>
                </a:cxn>
                <a:cxn ang="0">
                  <a:pos x="11" y="10"/>
                </a:cxn>
                <a:cxn ang="0">
                  <a:pos x="11" y="10"/>
                </a:cxn>
                <a:cxn ang="0">
                  <a:pos x="11" y="9"/>
                </a:cxn>
              </a:cxnLst>
              <a:rect l="0" t="0" r="r" b="b"/>
              <a:pathLst>
                <a:path w="11" h="11">
                  <a:moveTo>
                    <a:pt x="11" y="9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8" name="Freeform 1083">
              <a:extLst>
                <a:ext uri="{FF2B5EF4-FFF2-40B4-BE49-F238E27FC236}">
                  <a16:creationId xmlns:a16="http://schemas.microsoft.com/office/drawing/2014/main" id="{305ED10B-589B-F7EF-19C3-98D7CE21C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5494" y="3792073"/>
              <a:ext cx="1649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79" name="Freeform 1084">
              <a:extLst>
                <a:ext uri="{FF2B5EF4-FFF2-40B4-BE49-F238E27FC236}">
                  <a16:creationId xmlns:a16="http://schemas.microsoft.com/office/drawing/2014/main" id="{40FE6F7F-15D7-B4F1-7DB4-CAA077A3E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1081" y="3534846"/>
              <a:ext cx="4947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3" y="5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0" name="Rectangle 1085">
              <a:extLst>
                <a:ext uri="{FF2B5EF4-FFF2-40B4-BE49-F238E27FC236}">
                  <a16:creationId xmlns:a16="http://schemas.microsoft.com/office/drawing/2014/main" id="{9B88F984-5B2D-EF3E-C060-2D2E5903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383" y="3605748"/>
              <a:ext cx="1649" cy="1649"/>
            </a:xfrm>
            <a:prstGeom prst="rect">
              <a:avLst/>
            </a:prstGeom>
            <a:noFill/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1" name="Freeform 1086">
              <a:extLst>
                <a:ext uri="{FF2B5EF4-FFF2-40B4-BE49-F238E27FC236}">
                  <a16:creationId xmlns:a16="http://schemas.microsoft.com/office/drawing/2014/main" id="{15D17DD3-89D4-C8EE-C5F6-2FF8C1F8E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383" y="3600802"/>
              <a:ext cx="16489" cy="494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0" y="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lnTo>
                    <a:pt x="1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2" name="Rectangle 1087">
              <a:extLst>
                <a:ext uri="{FF2B5EF4-FFF2-40B4-BE49-F238E27FC236}">
                  <a16:creationId xmlns:a16="http://schemas.microsoft.com/office/drawing/2014/main" id="{D77ACEF7-4B54-6AE1-5C6E-9301112A0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027" y="3543090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3" name="Rectangle 1088">
              <a:extLst>
                <a:ext uri="{FF2B5EF4-FFF2-40B4-BE49-F238E27FC236}">
                  <a16:creationId xmlns:a16="http://schemas.microsoft.com/office/drawing/2014/main" id="{F1445797-1387-AC61-13E4-7BA39C7AF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027" y="3543090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4" name="Freeform 1089">
              <a:extLst>
                <a:ext uri="{FF2B5EF4-FFF2-40B4-BE49-F238E27FC236}">
                  <a16:creationId xmlns:a16="http://schemas.microsoft.com/office/drawing/2014/main" id="{7289A2D7-7AA9-BD24-247A-1E081BCB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698" y="3788775"/>
              <a:ext cx="80796" cy="49467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8" y="2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2" y="1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7" y="13"/>
                </a:cxn>
                <a:cxn ang="0">
                  <a:pos x="18" y="13"/>
                </a:cxn>
                <a:cxn ang="0">
                  <a:pos x="18" y="11"/>
                </a:cxn>
                <a:cxn ang="0">
                  <a:pos x="18" y="8"/>
                </a:cxn>
                <a:cxn ang="0">
                  <a:pos x="21" y="1"/>
                </a:cxn>
              </a:cxnLst>
              <a:rect l="0" t="0" r="r" b="b"/>
              <a:pathLst>
                <a:path w="21" h="13">
                  <a:moveTo>
                    <a:pt x="21" y="1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8" y="2"/>
                    <a:pt x="8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5" name="Freeform 1090">
              <a:extLst>
                <a:ext uri="{FF2B5EF4-FFF2-40B4-BE49-F238E27FC236}">
                  <a16:creationId xmlns:a16="http://schemas.microsoft.com/office/drawing/2014/main" id="{0CAC6C24-0852-3FC4-DF6B-A44FE916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298" y="3483730"/>
              <a:ext cx="303396" cy="319885"/>
            </a:xfrm>
            <a:custGeom>
              <a:avLst/>
              <a:gdLst/>
              <a:ahLst/>
              <a:cxnLst>
                <a:cxn ang="0">
                  <a:pos x="74" y="57"/>
                </a:cxn>
                <a:cxn ang="0">
                  <a:pos x="62" y="48"/>
                </a:cxn>
                <a:cxn ang="0">
                  <a:pos x="62" y="47"/>
                </a:cxn>
                <a:cxn ang="0">
                  <a:pos x="56" y="48"/>
                </a:cxn>
                <a:cxn ang="0">
                  <a:pos x="49" y="41"/>
                </a:cxn>
                <a:cxn ang="0">
                  <a:pos x="39" y="27"/>
                </a:cxn>
                <a:cxn ang="0">
                  <a:pos x="39" y="20"/>
                </a:cxn>
                <a:cxn ang="0">
                  <a:pos x="37" y="19"/>
                </a:cxn>
                <a:cxn ang="0">
                  <a:pos x="43" y="13"/>
                </a:cxn>
                <a:cxn ang="0">
                  <a:pos x="46" y="15"/>
                </a:cxn>
                <a:cxn ang="0">
                  <a:pos x="46" y="15"/>
                </a:cxn>
                <a:cxn ang="0">
                  <a:pos x="46" y="15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6"/>
                </a:cxn>
                <a:cxn ang="0">
                  <a:pos x="36" y="0"/>
                </a:cxn>
                <a:cxn ang="0">
                  <a:pos x="24" y="2"/>
                </a:cxn>
                <a:cxn ang="0">
                  <a:pos x="24" y="3"/>
                </a:cxn>
                <a:cxn ang="0">
                  <a:pos x="22" y="4"/>
                </a:cxn>
                <a:cxn ang="0">
                  <a:pos x="22" y="7"/>
                </a:cxn>
                <a:cxn ang="0">
                  <a:pos x="17" y="6"/>
                </a:cxn>
                <a:cxn ang="0">
                  <a:pos x="15" y="11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3" y="11"/>
                </a:cxn>
                <a:cxn ang="0">
                  <a:pos x="1" y="12"/>
                </a:cxn>
                <a:cxn ang="0">
                  <a:pos x="1" y="12"/>
                </a:cxn>
                <a:cxn ang="0">
                  <a:pos x="1" y="20"/>
                </a:cxn>
                <a:cxn ang="0">
                  <a:pos x="2" y="21"/>
                </a:cxn>
                <a:cxn ang="0">
                  <a:pos x="3" y="28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14" y="26"/>
                </a:cxn>
                <a:cxn ang="0">
                  <a:pos x="25" y="38"/>
                </a:cxn>
                <a:cxn ang="0">
                  <a:pos x="30" y="44"/>
                </a:cxn>
                <a:cxn ang="0">
                  <a:pos x="42" y="54"/>
                </a:cxn>
                <a:cxn ang="0">
                  <a:pos x="46" y="54"/>
                </a:cxn>
                <a:cxn ang="0">
                  <a:pos x="51" y="59"/>
                </a:cxn>
                <a:cxn ang="0">
                  <a:pos x="55" y="63"/>
                </a:cxn>
                <a:cxn ang="0">
                  <a:pos x="57" y="65"/>
                </a:cxn>
                <a:cxn ang="0">
                  <a:pos x="59" y="64"/>
                </a:cxn>
                <a:cxn ang="0">
                  <a:pos x="60" y="75"/>
                </a:cxn>
                <a:cxn ang="0">
                  <a:pos x="59" y="78"/>
                </a:cxn>
                <a:cxn ang="0">
                  <a:pos x="59" y="79"/>
                </a:cxn>
                <a:cxn ang="0">
                  <a:pos x="59" y="79"/>
                </a:cxn>
                <a:cxn ang="0">
                  <a:pos x="59" y="81"/>
                </a:cxn>
                <a:cxn ang="0">
                  <a:pos x="62" y="82"/>
                </a:cxn>
                <a:cxn ang="0">
                  <a:pos x="65" y="78"/>
                </a:cxn>
                <a:cxn ang="0">
                  <a:pos x="69" y="73"/>
                </a:cxn>
                <a:cxn ang="0">
                  <a:pos x="69" y="69"/>
                </a:cxn>
                <a:cxn ang="0">
                  <a:pos x="65" y="66"/>
                </a:cxn>
                <a:cxn ang="0">
                  <a:pos x="69" y="60"/>
                </a:cxn>
                <a:cxn ang="0">
                  <a:pos x="76" y="66"/>
                </a:cxn>
                <a:cxn ang="0">
                  <a:pos x="77" y="66"/>
                </a:cxn>
                <a:cxn ang="0">
                  <a:pos x="78" y="63"/>
                </a:cxn>
              </a:cxnLst>
              <a:rect l="0" t="0" r="r" b="b"/>
              <a:pathLst>
                <a:path w="78" h="82">
                  <a:moveTo>
                    <a:pt x="78" y="63"/>
                  </a:moveTo>
                  <a:cubicBezTo>
                    <a:pt x="74" y="57"/>
                    <a:pt x="74" y="57"/>
                    <a:pt x="74" y="57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47"/>
                    <a:pt x="62" y="47"/>
                    <a:pt x="61" y="47"/>
                  </a:cubicBezTo>
                  <a:cubicBezTo>
                    <a:pt x="61" y="47"/>
                    <a:pt x="56" y="48"/>
                    <a:pt x="56" y="48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30" y="44"/>
                    <a:pt x="30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1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9" y="81"/>
                    <a:pt x="59" y="82"/>
                    <a:pt x="59" y="8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82"/>
                    <a:pt x="62" y="81"/>
                    <a:pt x="62" y="81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6"/>
                    <a:pt x="77" y="66"/>
                    <a:pt x="77" y="66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6"/>
                    <a:pt x="77" y="66"/>
                    <a:pt x="77" y="65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6" name="Freeform 1091">
              <a:extLst>
                <a:ext uri="{FF2B5EF4-FFF2-40B4-BE49-F238E27FC236}">
                  <a16:creationId xmlns:a16="http://schemas.microsoft.com/office/drawing/2014/main" id="{D1B12F78-B1CA-E25A-908C-1AEC5C49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048" y="4088874"/>
              <a:ext cx="18138" cy="1484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3" y="4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7" name="Freeform 1092">
              <a:extLst>
                <a:ext uri="{FF2B5EF4-FFF2-40B4-BE49-F238E27FC236}">
                  <a16:creationId xmlns:a16="http://schemas.microsoft.com/office/drawing/2014/main" id="{E29F0DF4-7803-279D-7604-05B80872B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430" y="4100416"/>
              <a:ext cx="11542" cy="1484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8" name="Freeform 1093">
              <a:extLst>
                <a:ext uri="{FF2B5EF4-FFF2-40B4-BE49-F238E27FC236}">
                  <a16:creationId xmlns:a16="http://schemas.microsoft.com/office/drawing/2014/main" id="{D7FB3B17-69A3-5A60-4FD2-F1975FDB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779" y="2304773"/>
              <a:ext cx="16489" cy="1154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2" y="3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89" name="Freeform 1094">
              <a:extLst>
                <a:ext uri="{FF2B5EF4-FFF2-40B4-BE49-F238E27FC236}">
                  <a16:creationId xmlns:a16="http://schemas.microsoft.com/office/drawing/2014/main" id="{35D1A425-8FA6-0403-4BB8-ACB462F8C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939" y="2316315"/>
              <a:ext cx="19787" cy="19787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0" name="Rectangle 1095">
              <a:extLst>
                <a:ext uri="{FF2B5EF4-FFF2-40B4-BE49-F238E27FC236}">
                  <a16:creationId xmlns:a16="http://schemas.microsoft.com/office/drawing/2014/main" id="{3799D2A8-8ADB-37DC-FE24-55C749A14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6396" y="2354240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1" name="Freeform 1096">
              <a:extLst>
                <a:ext uri="{FF2B5EF4-FFF2-40B4-BE49-F238E27FC236}">
                  <a16:creationId xmlns:a16="http://schemas.microsoft.com/office/drawing/2014/main" id="{27C3EB7D-1048-9FA0-24C8-0A5D8D96C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396" y="2354240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2" name="Freeform 1097">
              <a:extLst>
                <a:ext uri="{FF2B5EF4-FFF2-40B4-BE49-F238E27FC236}">
                  <a16:creationId xmlns:a16="http://schemas.microsoft.com/office/drawing/2014/main" id="{7CEC6BC6-BACA-0206-9059-1B4A2F3A9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396" y="2339400"/>
              <a:ext cx="14840" cy="148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3" name="Freeform 1098">
              <a:extLst>
                <a:ext uri="{FF2B5EF4-FFF2-40B4-BE49-F238E27FC236}">
                  <a16:creationId xmlns:a16="http://schemas.microsoft.com/office/drawing/2014/main" id="{2744DA75-7F44-D621-15F9-AABF29FB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52" y="2339400"/>
              <a:ext cx="23084" cy="1484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4" name="Oval 1099">
              <a:extLst>
                <a:ext uri="{FF2B5EF4-FFF2-40B4-BE49-F238E27FC236}">
                  <a16:creationId xmlns:a16="http://schemas.microsoft.com/office/drawing/2014/main" id="{D0BB4E6E-EB96-45A4-5F85-2B7D2ADA0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6396" y="2354240"/>
              <a:ext cx="1649" cy="1649"/>
            </a:xfrm>
            <a:prstGeom prst="ellipse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5" name="Freeform 1100">
              <a:extLst>
                <a:ext uri="{FF2B5EF4-FFF2-40B4-BE49-F238E27FC236}">
                  <a16:creationId xmlns:a16="http://schemas.microsoft.com/office/drawing/2014/main" id="{695B91FB-1694-8119-2EF5-F333ADA9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2196" y="2374026"/>
              <a:ext cx="19787" cy="1978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6" name="Freeform 1101">
              <a:extLst>
                <a:ext uri="{FF2B5EF4-FFF2-40B4-BE49-F238E27FC236}">
                  <a16:creationId xmlns:a16="http://schemas.microsoft.com/office/drawing/2014/main" id="{ABE13AC2-5174-31D2-86C9-9AAD0CA9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867" y="2393813"/>
              <a:ext cx="23084" cy="28031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7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7" name="Freeform 1102">
              <a:extLst>
                <a:ext uri="{FF2B5EF4-FFF2-40B4-BE49-F238E27FC236}">
                  <a16:creationId xmlns:a16="http://schemas.microsoft.com/office/drawing/2014/main" id="{ED84B617-4262-32BE-525E-A77C00514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214" y="2802738"/>
              <a:ext cx="8244" cy="1154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8" name="Freeform 1103">
              <a:extLst>
                <a:ext uri="{FF2B5EF4-FFF2-40B4-BE49-F238E27FC236}">
                  <a16:creationId xmlns:a16="http://schemas.microsoft.com/office/drawing/2014/main" id="{3020971F-DCA9-C42E-60D1-6A252F3FA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7996" y="3130868"/>
              <a:ext cx="4947" cy="6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099" name="Freeform 1104">
              <a:extLst>
                <a:ext uri="{FF2B5EF4-FFF2-40B4-BE49-F238E27FC236}">
                  <a16:creationId xmlns:a16="http://schemas.microsoft.com/office/drawing/2014/main" id="{BAC05131-5756-05E2-FB15-14F99CA7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072" y="2974223"/>
              <a:ext cx="1649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0" name="Rectangle 1105">
              <a:extLst>
                <a:ext uri="{FF2B5EF4-FFF2-40B4-BE49-F238E27FC236}">
                  <a16:creationId xmlns:a16="http://schemas.microsoft.com/office/drawing/2014/main" id="{2FDF7B04-9BC8-365F-FC44-B2401B029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752" y="3114379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1" name="Rectangle 1106">
              <a:extLst>
                <a:ext uri="{FF2B5EF4-FFF2-40B4-BE49-F238E27FC236}">
                  <a16:creationId xmlns:a16="http://schemas.microsoft.com/office/drawing/2014/main" id="{8F2C2BEB-D7EB-29C4-5358-2620480DB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9752" y="3114379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2" name="Freeform 1107">
              <a:extLst>
                <a:ext uri="{FF2B5EF4-FFF2-40B4-BE49-F238E27FC236}">
                  <a16:creationId xmlns:a16="http://schemas.microsoft.com/office/drawing/2014/main" id="{95E06406-83D8-FAD2-A918-D6CFCB415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0072" y="2385569"/>
              <a:ext cx="329778" cy="763437"/>
            </a:xfrm>
            <a:custGeom>
              <a:avLst/>
              <a:gdLst/>
              <a:ahLst/>
              <a:cxnLst>
                <a:cxn ang="0">
                  <a:pos x="81" y="34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4"/>
                </a:cxn>
                <a:cxn ang="0">
                  <a:pos x="59" y="11"/>
                </a:cxn>
                <a:cxn ang="0">
                  <a:pos x="47" y="10"/>
                </a:cxn>
                <a:cxn ang="0">
                  <a:pos x="41" y="18"/>
                </a:cxn>
                <a:cxn ang="0">
                  <a:pos x="33" y="30"/>
                </a:cxn>
                <a:cxn ang="0">
                  <a:pos x="26" y="50"/>
                </a:cxn>
                <a:cxn ang="0">
                  <a:pos x="21" y="65"/>
                </a:cxn>
                <a:cxn ang="0">
                  <a:pos x="19" y="78"/>
                </a:cxn>
                <a:cxn ang="0">
                  <a:pos x="7" y="88"/>
                </a:cxn>
                <a:cxn ang="0">
                  <a:pos x="8" y="97"/>
                </a:cxn>
                <a:cxn ang="0">
                  <a:pos x="10" y="122"/>
                </a:cxn>
                <a:cxn ang="0">
                  <a:pos x="9" y="132"/>
                </a:cxn>
                <a:cxn ang="0">
                  <a:pos x="3" y="146"/>
                </a:cxn>
                <a:cxn ang="0">
                  <a:pos x="1" y="154"/>
                </a:cxn>
                <a:cxn ang="0">
                  <a:pos x="0" y="151"/>
                </a:cxn>
                <a:cxn ang="0">
                  <a:pos x="0" y="151"/>
                </a:cxn>
                <a:cxn ang="0">
                  <a:pos x="1" y="161"/>
                </a:cxn>
                <a:cxn ang="0">
                  <a:pos x="2" y="162"/>
                </a:cxn>
                <a:cxn ang="0">
                  <a:pos x="1" y="163"/>
                </a:cxn>
                <a:cxn ang="0">
                  <a:pos x="3" y="164"/>
                </a:cxn>
                <a:cxn ang="0">
                  <a:pos x="5" y="167"/>
                </a:cxn>
                <a:cxn ang="0">
                  <a:pos x="9" y="184"/>
                </a:cxn>
                <a:cxn ang="0">
                  <a:pos x="8" y="186"/>
                </a:cxn>
                <a:cxn ang="0">
                  <a:pos x="8" y="187"/>
                </a:cxn>
                <a:cxn ang="0">
                  <a:pos x="10" y="191"/>
                </a:cxn>
                <a:cxn ang="0">
                  <a:pos x="10" y="195"/>
                </a:cxn>
                <a:cxn ang="0">
                  <a:pos x="19" y="196"/>
                </a:cxn>
                <a:cxn ang="0">
                  <a:pos x="31" y="187"/>
                </a:cxn>
                <a:cxn ang="0">
                  <a:pos x="35" y="166"/>
                </a:cxn>
                <a:cxn ang="0">
                  <a:pos x="37" y="161"/>
                </a:cxn>
                <a:cxn ang="0">
                  <a:pos x="37" y="158"/>
                </a:cxn>
                <a:cxn ang="0">
                  <a:pos x="34" y="157"/>
                </a:cxn>
                <a:cxn ang="0">
                  <a:pos x="41" y="152"/>
                </a:cxn>
                <a:cxn ang="0">
                  <a:pos x="44" y="154"/>
                </a:cxn>
                <a:cxn ang="0">
                  <a:pos x="47" y="149"/>
                </a:cxn>
                <a:cxn ang="0">
                  <a:pos x="48" y="147"/>
                </a:cxn>
                <a:cxn ang="0">
                  <a:pos x="38" y="145"/>
                </a:cxn>
                <a:cxn ang="0">
                  <a:pos x="44" y="148"/>
                </a:cxn>
                <a:cxn ang="0">
                  <a:pos x="50" y="141"/>
                </a:cxn>
                <a:cxn ang="0">
                  <a:pos x="48" y="136"/>
                </a:cxn>
                <a:cxn ang="0">
                  <a:pos x="42" y="131"/>
                </a:cxn>
                <a:cxn ang="0">
                  <a:pos x="41" y="131"/>
                </a:cxn>
                <a:cxn ang="0">
                  <a:pos x="39" y="117"/>
                </a:cxn>
                <a:cxn ang="0">
                  <a:pos x="41" y="118"/>
                </a:cxn>
                <a:cxn ang="0">
                  <a:pos x="41" y="106"/>
                </a:cxn>
                <a:cxn ang="0">
                  <a:pos x="43" y="106"/>
                </a:cxn>
                <a:cxn ang="0">
                  <a:pos x="44" y="102"/>
                </a:cxn>
                <a:cxn ang="0">
                  <a:pos x="47" y="99"/>
                </a:cxn>
                <a:cxn ang="0">
                  <a:pos x="68" y="78"/>
                </a:cxn>
                <a:cxn ang="0">
                  <a:pos x="69" y="67"/>
                </a:cxn>
                <a:cxn ang="0">
                  <a:pos x="72" y="60"/>
                </a:cxn>
                <a:cxn ang="0">
                  <a:pos x="73" y="60"/>
                </a:cxn>
                <a:cxn ang="0">
                  <a:pos x="74" y="55"/>
                </a:cxn>
                <a:cxn ang="0">
                  <a:pos x="85" y="55"/>
                </a:cxn>
                <a:cxn ang="0">
                  <a:pos x="37" y="137"/>
                </a:cxn>
                <a:cxn ang="0">
                  <a:pos x="37" y="137"/>
                </a:cxn>
              </a:cxnLst>
              <a:rect l="0" t="0" r="r" b="b"/>
              <a:pathLst>
                <a:path w="85" h="196">
                  <a:moveTo>
                    <a:pt x="83" y="48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2" y="52"/>
                    <a:pt x="22" y="52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88"/>
                    <a:pt x="7" y="88"/>
                    <a:pt x="7" y="89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3" y="146"/>
                    <a:pt x="3" y="146"/>
                    <a:pt x="3" y="146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51"/>
                    <a:pt x="1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2" y="162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4"/>
                    <a:pt x="1" y="164"/>
                    <a:pt x="2" y="164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3" y="167"/>
                    <a:pt x="3" y="167"/>
                    <a:pt x="3" y="167"/>
                  </a:cubicBezTo>
                  <a:cubicBezTo>
                    <a:pt x="3" y="167"/>
                    <a:pt x="3" y="167"/>
                    <a:pt x="4" y="167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8" y="186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0" y="195"/>
                    <a:pt x="10" y="195"/>
                    <a:pt x="10" y="195"/>
                  </a:cubicBezTo>
                  <a:cubicBezTo>
                    <a:pt x="10" y="195"/>
                    <a:pt x="10" y="195"/>
                    <a:pt x="10" y="196"/>
                  </a:cubicBezTo>
                  <a:cubicBezTo>
                    <a:pt x="10" y="196"/>
                    <a:pt x="10" y="196"/>
                    <a:pt x="11" y="196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19" y="196"/>
                    <a:pt x="20" y="196"/>
                    <a:pt x="20" y="196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6"/>
                    <a:pt x="36" y="166"/>
                    <a:pt x="36" y="165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7" y="161"/>
                    <a:pt x="37" y="160"/>
                    <a:pt x="37" y="160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7" y="151"/>
                    <a:pt x="47" y="151"/>
                    <a:pt x="47" y="150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9" y="148"/>
                    <a:pt x="48" y="147"/>
                    <a:pt x="48" y="147"/>
                  </a:cubicBezTo>
                  <a:cubicBezTo>
                    <a:pt x="48" y="147"/>
                    <a:pt x="40" y="148"/>
                    <a:pt x="40" y="14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48" y="135"/>
                    <a:pt x="48" y="135"/>
                    <a:pt x="48" y="135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1" y="131"/>
                    <a:pt x="41" y="131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118"/>
                    <a:pt x="40" y="118"/>
                    <a:pt x="41" y="118"/>
                  </a:cubicBezTo>
                  <a:cubicBezTo>
                    <a:pt x="41" y="118"/>
                    <a:pt x="41" y="118"/>
                    <a:pt x="41" y="117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2" y="106"/>
                    <a:pt x="43" y="106"/>
                    <a:pt x="43" y="106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4" y="102"/>
                    <a:pt x="45" y="102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9" y="78"/>
                    <a:pt x="69" y="78"/>
                    <a:pt x="68" y="78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84" y="57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4"/>
                    <a:pt x="85" y="54"/>
                    <a:pt x="85" y="54"/>
                  </a:cubicBezTo>
                  <a:lnTo>
                    <a:pt x="83" y="48"/>
                  </a:lnTo>
                  <a:close/>
                  <a:moveTo>
                    <a:pt x="37" y="137"/>
                  </a:moveTo>
                  <a:cubicBezTo>
                    <a:pt x="35" y="137"/>
                    <a:pt x="35" y="137"/>
                    <a:pt x="35" y="137"/>
                  </a:cubicBezTo>
                  <a:cubicBezTo>
                    <a:pt x="39" y="134"/>
                    <a:pt x="39" y="134"/>
                    <a:pt x="39" y="134"/>
                  </a:cubicBezTo>
                  <a:lnTo>
                    <a:pt x="37" y="137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3" name="Rectangle 1108">
              <a:extLst>
                <a:ext uri="{FF2B5EF4-FFF2-40B4-BE49-F238E27FC236}">
                  <a16:creationId xmlns:a16="http://schemas.microsoft.com/office/drawing/2014/main" id="{713E58FA-1C72-9AEC-CC0C-F2138FCCD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072" y="2974223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4" name="Rectangle 1109">
              <a:extLst>
                <a:ext uri="{FF2B5EF4-FFF2-40B4-BE49-F238E27FC236}">
                  <a16:creationId xmlns:a16="http://schemas.microsoft.com/office/drawing/2014/main" id="{E9D8E253-B469-4026-E924-3B908B373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072" y="2974223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5" name="Rectangle 1110">
              <a:extLst>
                <a:ext uri="{FF2B5EF4-FFF2-40B4-BE49-F238E27FC236}">
                  <a16:creationId xmlns:a16="http://schemas.microsoft.com/office/drawing/2014/main" id="{1EAF3580-EC1C-95F3-D74C-E14F5247F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7996" y="3130868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6" name="Freeform 1111">
              <a:extLst>
                <a:ext uri="{FF2B5EF4-FFF2-40B4-BE49-F238E27FC236}">
                  <a16:creationId xmlns:a16="http://schemas.microsoft.com/office/drawing/2014/main" id="{6CB8F198-88B6-21BF-54E7-4CA7D92E3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7996" y="3130868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7" name="Freeform 1112">
              <a:extLst>
                <a:ext uri="{FF2B5EF4-FFF2-40B4-BE49-F238E27FC236}">
                  <a16:creationId xmlns:a16="http://schemas.microsoft.com/office/drawing/2014/main" id="{B1C8AA87-B65A-CCD8-C71D-E2A639D69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9752" y="3114379"/>
              <a:ext cx="8244" cy="164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5" y="10"/>
                  </a:lnTo>
                  <a:lnTo>
                    <a:pt x="5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8" name="Freeform 1113">
              <a:extLst>
                <a:ext uri="{FF2B5EF4-FFF2-40B4-BE49-F238E27FC236}">
                  <a16:creationId xmlns:a16="http://schemas.microsoft.com/office/drawing/2014/main" id="{1941544E-E073-1443-36CF-DD791F2FA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8020" y="5381605"/>
              <a:ext cx="14840" cy="1484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09" name="Freeform 1114">
              <a:extLst>
                <a:ext uri="{FF2B5EF4-FFF2-40B4-BE49-F238E27FC236}">
                  <a16:creationId xmlns:a16="http://schemas.microsoft.com/office/drawing/2014/main" id="{EA190702-4226-6B9B-1D38-9759818F9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532" y="6245624"/>
              <a:ext cx="26382" cy="23084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3" y="4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6"/>
                </a:cxn>
                <a:cxn ang="0">
                  <a:pos x="5" y="6"/>
                </a:cxn>
              </a:cxnLst>
              <a:rect l="0" t="0" r="r" b="b"/>
              <a:pathLst>
                <a:path w="7" h="6"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6"/>
                    <a:pt x="2" y="6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0" name="Freeform 1115">
              <a:extLst>
                <a:ext uri="{FF2B5EF4-FFF2-40B4-BE49-F238E27FC236}">
                  <a16:creationId xmlns:a16="http://schemas.microsoft.com/office/drawing/2014/main" id="{41A4784E-ADCB-7D7F-1E1E-DF72833DB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909" y="4458225"/>
              <a:ext cx="13191" cy="1484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1" name="Freeform 1116">
              <a:extLst>
                <a:ext uri="{FF2B5EF4-FFF2-40B4-BE49-F238E27FC236}">
                  <a16:creationId xmlns:a16="http://schemas.microsoft.com/office/drawing/2014/main" id="{A3019783-F899-8395-C217-00C733F63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681" y="2916512"/>
              <a:ext cx="11542" cy="1154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2" name="Freeform 1117">
              <a:extLst>
                <a:ext uri="{FF2B5EF4-FFF2-40B4-BE49-F238E27FC236}">
                  <a16:creationId xmlns:a16="http://schemas.microsoft.com/office/drawing/2014/main" id="{E4E41CB1-597D-786B-AB90-0B732D635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1565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3" name="Freeform 1118">
              <a:extLst>
                <a:ext uri="{FF2B5EF4-FFF2-40B4-BE49-F238E27FC236}">
                  <a16:creationId xmlns:a16="http://schemas.microsoft.com/office/drawing/2014/main" id="{4832B583-89B6-876D-674A-B0481FD35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681" y="2911565"/>
              <a:ext cx="11542" cy="1648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4" name="Freeform 1119">
              <a:extLst>
                <a:ext uri="{FF2B5EF4-FFF2-40B4-BE49-F238E27FC236}">
                  <a16:creationId xmlns:a16="http://schemas.microsoft.com/office/drawing/2014/main" id="{5610A3BD-3395-5CCC-8660-ADBD57C19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1565"/>
              <a:ext cx="1649" cy="49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5" name="Freeform 1120">
              <a:extLst>
                <a:ext uri="{FF2B5EF4-FFF2-40B4-BE49-F238E27FC236}">
                  <a16:creationId xmlns:a16="http://schemas.microsoft.com/office/drawing/2014/main" id="{1477CA83-3830-BCB7-7F73-EC4CF016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223" y="2911565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6" name="Freeform 1121">
              <a:extLst>
                <a:ext uri="{FF2B5EF4-FFF2-40B4-BE49-F238E27FC236}">
                  <a16:creationId xmlns:a16="http://schemas.microsoft.com/office/drawing/2014/main" id="{5500A601-5DA7-3604-6438-78A99892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200" y="3137463"/>
              <a:ext cx="1649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7" name="Freeform 1122">
              <a:extLst>
                <a:ext uri="{FF2B5EF4-FFF2-40B4-BE49-F238E27FC236}">
                  <a16:creationId xmlns:a16="http://schemas.microsoft.com/office/drawing/2014/main" id="{1618719A-3447-B686-5BBF-E7F153007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200" y="3134165"/>
              <a:ext cx="3298" cy="1484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8" name="Freeform 1123">
              <a:extLst>
                <a:ext uri="{FF2B5EF4-FFF2-40B4-BE49-F238E27FC236}">
                  <a16:creationId xmlns:a16="http://schemas.microsoft.com/office/drawing/2014/main" id="{5E3C616C-D1E2-A7E1-B098-E9EFAE0B9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360" y="3099539"/>
              <a:ext cx="3298" cy="32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19" name="Freeform 1124">
              <a:extLst>
                <a:ext uri="{FF2B5EF4-FFF2-40B4-BE49-F238E27FC236}">
                  <a16:creationId xmlns:a16="http://schemas.microsoft.com/office/drawing/2014/main" id="{5177E611-6BC4-0D20-B47E-4BC17F23F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818" y="3094592"/>
              <a:ext cx="14840" cy="1154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0" name="Freeform 1125">
              <a:extLst>
                <a:ext uri="{FF2B5EF4-FFF2-40B4-BE49-F238E27FC236}">
                  <a16:creationId xmlns:a16="http://schemas.microsoft.com/office/drawing/2014/main" id="{C827B9CA-336C-6E3B-77E1-9B0172627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986" y="3231450"/>
              <a:ext cx="11542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1" name="Rectangle 1126">
              <a:extLst>
                <a:ext uri="{FF2B5EF4-FFF2-40B4-BE49-F238E27FC236}">
                  <a16:creationId xmlns:a16="http://schemas.microsoft.com/office/drawing/2014/main" id="{970BAF5F-DB66-DAC0-55AC-B03367022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902" y="3114379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2" name="Freeform 1127">
              <a:extLst>
                <a:ext uri="{FF2B5EF4-FFF2-40B4-BE49-F238E27FC236}">
                  <a16:creationId xmlns:a16="http://schemas.microsoft.com/office/drawing/2014/main" id="{C78F5563-33C4-510E-CE0D-E7716BD68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658" y="3137463"/>
              <a:ext cx="11542" cy="16489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10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3" name="Freeform 1128">
              <a:extLst>
                <a:ext uri="{FF2B5EF4-FFF2-40B4-BE49-F238E27FC236}">
                  <a16:creationId xmlns:a16="http://schemas.microsoft.com/office/drawing/2014/main" id="{364CABCF-E753-C31D-B146-9A8A983E0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902" y="3099539"/>
              <a:ext cx="3298" cy="1484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0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4" name="Rectangle 1129">
              <a:extLst>
                <a:ext uri="{FF2B5EF4-FFF2-40B4-BE49-F238E27FC236}">
                  <a16:creationId xmlns:a16="http://schemas.microsoft.com/office/drawing/2014/main" id="{FAEB5E64-EADC-8235-A1B4-C4949CB85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00" y="3137463"/>
              <a:ext cx="1649" cy="1649"/>
            </a:xfrm>
            <a:prstGeom prst="rect">
              <a:avLst/>
            </a:pr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5" name="Freeform 1130">
              <a:extLst>
                <a:ext uri="{FF2B5EF4-FFF2-40B4-BE49-F238E27FC236}">
                  <a16:creationId xmlns:a16="http://schemas.microsoft.com/office/drawing/2014/main" id="{816DDF99-2D1D-1A13-FC3E-9B664094D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413" y="3091294"/>
              <a:ext cx="4947" cy="824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6" name="Freeform 1131">
              <a:extLst>
                <a:ext uri="{FF2B5EF4-FFF2-40B4-BE49-F238E27FC236}">
                  <a16:creationId xmlns:a16="http://schemas.microsoft.com/office/drawing/2014/main" id="{08500C4F-0078-139C-004F-B0B2AAE0E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115" y="2997307"/>
              <a:ext cx="202814" cy="377596"/>
            </a:xfrm>
            <a:custGeom>
              <a:avLst/>
              <a:gdLst/>
              <a:ahLst/>
              <a:cxnLst>
                <a:cxn ang="0">
                  <a:pos x="48" y="66"/>
                </a:cxn>
                <a:cxn ang="0">
                  <a:pos x="43" y="62"/>
                </a:cxn>
                <a:cxn ang="0">
                  <a:pos x="41" y="60"/>
                </a:cxn>
                <a:cxn ang="0">
                  <a:pos x="42" y="57"/>
                </a:cxn>
                <a:cxn ang="0">
                  <a:pos x="30" y="37"/>
                </a:cxn>
                <a:cxn ang="0">
                  <a:pos x="23" y="30"/>
                </a:cxn>
                <a:cxn ang="0">
                  <a:pos x="22" y="27"/>
                </a:cxn>
                <a:cxn ang="0">
                  <a:pos x="26" y="22"/>
                </a:cxn>
                <a:cxn ang="0">
                  <a:pos x="28" y="12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20" y="0"/>
                </a:cxn>
                <a:cxn ang="0">
                  <a:pos x="8" y="1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2" y="10"/>
                </a:cxn>
                <a:cxn ang="0">
                  <a:pos x="2" y="14"/>
                </a:cxn>
                <a:cxn ang="0">
                  <a:pos x="4" y="17"/>
                </a:cxn>
                <a:cxn ang="0">
                  <a:pos x="0" y="23"/>
                </a:cxn>
                <a:cxn ang="0">
                  <a:pos x="1" y="25"/>
                </a:cxn>
                <a:cxn ang="0">
                  <a:pos x="2" y="26"/>
                </a:cxn>
                <a:cxn ang="0">
                  <a:pos x="3" y="27"/>
                </a:cxn>
                <a:cxn ang="0">
                  <a:pos x="5" y="30"/>
                </a:cxn>
                <a:cxn ang="0">
                  <a:pos x="2" y="40"/>
                </a:cxn>
                <a:cxn ang="0">
                  <a:pos x="3" y="40"/>
                </a:cxn>
                <a:cxn ang="0">
                  <a:pos x="6" y="36"/>
                </a:cxn>
                <a:cxn ang="0">
                  <a:pos x="6" y="35"/>
                </a:cxn>
                <a:cxn ang="0">
                  <a:pos x="6" y="34"/>
                </a:cxn>
                <a:cxn ang="0">
                  <a:pos x="9" y="33"/>
                </a:cxn>
                <a:cxn ang="0">
                  <a:pos x="9" y="38"/>
                </a:cxn>
                <a:cxn ang="0">
                  <a:pos x="6" y="44"/>
                </a:cxn>
                <a:cxn ang="0">
                  <a:pos x="8" y="47"/>
                </a:cxn>
                <a:cxn ang="0">
                  <a:pos x="9" y="46"/>
                </a:cxn>
                <a:cxn ang="0">
                  <a:pos x="12" y="47"/>
                </a:cxn>
                <a:cxn ang="0">
                  <a:pos x="19" y="45"/>
                </a:cxn>
                <a:cxn ang="0">
                  <a:pos x="19" y="54"/>
                </a:cxn>
                <a:cxn ang="0">
                  <a:pos x="22" y="53"/>
                </a:cxn>
                <a:cxn ang="0">
                  <a:pos x="21" y="57"/>
                </a:cxn>
                <a:cxn ang="0">
                  <a:pos x="20" y="60"/>
                </a:cxn>
                <a:cxn ang="0">
                  <a:pos x="14" y="63"/>
                </a:cxn>
                <a:cxn ang="0">
                  <a:pos x="9" y="67"/>
                </a:cxn>
                <a:cxn ang="0">
                  <a:pos x="13" y="67"/>
                </a:cxn>
                <a:cxn ang="0">
                  <a:pos x="6" y="77"/>
                </a:cxn>
                <a:cxn ang="0">
                  <a:pos x="8" y="80"/>
                </a:cxn>
                <a:cxn ang="0">
                  <a:pos x="11" y="79"/>
                </a:cxn>
                <a:cxn ang="0">
                  <a:pos x="13" y="81"/>
                </a:cxn>
                <a:cxn ang="0">
                  <a:pos x="18" y="83"/>
                </a:cxn>
                <a:cxn ang="0">
                  <a:pos x="21" y="84"/>
                </a:cxn>
                <a:cxn ang="0">
                  <a:pos x="4" y="96"/>
                </a:cxn>
                <a:cxn ang="0">
                  <a:pos x="7" y="97"/>
                </a:cxn>
                <a:cxn ang="0">
                  <a:pos x="16" y="95"/>
                </a:cxn>
                <a:cxn ang="0">
                  <a:pos x="22" y="90"/>
                </a:cxn>
                <a:cxn ang="0">
                  <a:pos x="24" y="92"/>
                </a:cxn>
                <a:cxn ang="0">
                  <a:pos x="35" y="90"/>
                </a:cxn>
                <a:cxn ang="0">
                  <a:pos x="50" y="83"/>
                </a:cxn>
                <a:cxn ang="0">
                  <a:pos x="45" y="81"/>
                </a:cxn>
                <a:cxn ang="0">
                  <a:pos x="52" y="69"/>
                </a:cxn>
                <a:cxn ang="0">
                  <a:pos x="6" y="34"/>
                </a:cxn>
                <a:cxn ang="0">
                  <a:pos x="6" y="33"/>
                </a:cxn>
              </a:cxnLst>
              <a:rect l="0" t="0" r="r" b="b"/>
              <a:pathLst>
                <a:path w="52" h="97">
                  <a:moveTo>
                    <a:pt x="51" y="68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8" y="66"/>
                  </a:cubicBezTo>
                  <a:cubicBezTo>
                    <a:pt x="48" y="66"/>
                    <a:pt x="41" y="67"/>
                    <a:pt x="41" y="67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60"/>
                    <a:pt x="42" y="59"/>
                    <a:pt x="42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20" y="54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1"/>
                    <a:pt x="12" y="81"/>
                    <a:pt x="13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16" y="95"/>
                    <a:pt x="16" y="95"/>
                  </a:cubicBezTo>
                  <a:cubicBezTo>
                    <a:pt x="17" y="95"/>
                    <a:pt x="17" y="95"/>
                    <a:pt x="17" y="9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4"/>
                    <a:pt x="50" y="83"/>
                    <a:pt x="50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68"/>
                    <a:pt x="51" y="68"/>
                    <a:pt x="51" y="68"/>
                  </a:cubicBezTo>
                  <a:close/>
                  <a:moveTo>
                    <a:pt x="6" y="33"/>
                  </a:moveTo>
                  <a:cubicBezTo>
                    <a:pt x="6" y="33"/>
                    <a:pt x="6" y="33"/>
                    <a:pt x="6" y="3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7" name="Freeform 1132">
              <a:extLst>
                <a:ext uri="{FF2B5EF4-FFF2-40B4-BE49-F238E27FC236}">
                  <a16:creationId xmlns:a16="http://schemas.microsoft.com/office/drawing/2014/main" id="{D9AE4F9A-9096-A8CC-EEE3-15A19025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4443" y="2082173"/>
              <a:ext cx="14840" cy="115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0"/>
                </a:cxn>
                <a:cxn ang="0">
                  <a:pos x="7" y="7"/>
                </a:cxn>
                <a:cxn ang="0">
                  <a:pos x="9" y="0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lnTo>
                    <a:pt x="0" y="0"/>
                  </a:lnTo>
                  <a:lnTo>
                    <a:pt x="7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8" name="Freeform 1133">
              <a:extLst>
                <a:ext uri="{FF2B5EF4-FFF2-40B4-BE49-F238E27FC236}">
                  <a16:creationId xmlns:a16="http://schemas.microsoft.com/office/drawing/2014/main" id="{86F798B7-C4B3-6329-F365-5571378D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80" y="3153952"/>
              <a:ext cx="23084" cy="2638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7" y="12"/>
                </a:cxn>
                <a:cxn ang="0">
                  <a:pos x="14" y="16"/>
                </a:cxn>
                <a:cxn ang="0">
                  <a:pos x="7" y="0"/>
                </a:cxn>
                <a:cxn ang="0">
                  <a:pos x="5" y="0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lnTo>
                    <a:pt x="0" y="2"/>
                  </a:lnTo>
                  <a:lnTo>
                    <a:pt x="7" y="12"/>
                  </a:lnTo>
                  <a:lnTo>
                    <a:pt x="14" y="16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29" name="Freeform 1134">
              <a:extLst>
                <a:ext uri="{FF2B5EF4-FFF2-40B4-BE49-F238E27FC236}">
                  <a16:creationId xmlns:a16="http://schemas.microsoft.com/office/drawing/2014/main" id="{9A3011FD-3FBA-ED57-A756-EE315DA6B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499" y="3546388"/>
              <a:ext cx="46169" cy="39573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4" y="5"/>
                </a:cxn>
                <a:cxn ang="0">
                  <a:pos x="0" y="24"/>
                </a:cxn>
                <a:cxn ang="0">
                  <a:pos x="28" y="3"/>
                </a:cxn>
                <a:cxn ang="0">
                  <a:pos x="28" y="0"/>
                </a:cxn>
                <a:cxn ang="0">
                  <a:pos x="19" y="5"/>
                </a:cxn>
              </a:cxnLst>
              <a:rect l="0" t="0" r="r" b="b"/>
              <a:pathLst>
                <a:path w="28" h="24">
                  <a:moveTo>
                    <a:pt x="19" y="5"/>
                  </a:moveTo>
                  <a:lnTo>
                    <a:pt x="14" y="5"/>
                  </a:lnTo>
                  <a:lnTo>
                    <a:pt x="0" y="24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0" name="Freeform 1135">
              <a:extLst>
                <a:ext uri="{FF2B5EF4-FFF2-40B4-BE49-F238E27FC236}">
                  <a16:creationId xmlns:a16="http://schemas.microsoft.com/office/drawing/2014/main" id="{1FFD2E01-A6E8-79E5-977E-124458B1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4926" y="3585962"/>
              <a:ext cx="24733" cy="2638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6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0" y="12"/>
                </a:cxn>
              </a:cxnLst>
              <a:rect l="0" t="0" r="r" b="b"/>
              <a:pathLst>
                <a:path w="15" h="16">
                  <a:moveTo>
                    <a:pt x="0" y="12"/>
                  </a:moveTo>
                  <a:lnTo>
                    <a:pt x="0" y="16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1" name="Freeform 1136">
              <a:extLst>
                <a:ext uri="{FF2B5EF4-FFF2-40B4-BE49-F238E27FC236}">
                  <a16:creationId xmlns:a16="http://schemas.microsoft.com/office/drawing/2014/main" id="{93F65817-E6C2-B652-A85B-4DCDB2028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158" y="2542213"/>
              <a:ext cx="31329" cy="23084"/>
            </a:xfrm>
            <a:custGeom>
              <a:avLst/>
              <a:gdLst/>
              <a:ahLst/>
              <a:cxnLst>
                <a:cxn ang="0">
                  <a:pos x="7" y="14"/>
                </a:cxn>
                <a:cxn ang="0">
                  <a:pos x="19" y="9"/>
                </a:cxn>
                <a:cxn ang="0">
                  <a:pos x="16" y="0"/>
                </a:cxn>
                <a:cxn ang="0">
                  <a:pos x="0" y="9"/>
                </a:cxn>
                <a:cxn ang="0">
                  <a:pos x="7" y="14"/>
                </a:cxn>
              </a:cxnLst>
              <a:rect l="0" t="0" r="r" b="b"/>
              <a:pathLst>
                <a:path w="19" h="14">
                  <a:moveTo>
                    <a:pt x="7" y="14"/>
                  </a:moveTo>
                  <a:lnTo>
                    <a:pt x="19" y="9"/>
                  </a:lnTo>
                  <a:lnTo>
                    <a:pt x="16" y="0"/>
                  </a:lnTo>
                  <a:lnTo>
                    <a:pt x="0" y="9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2" name="Freeform 1137">
              <a:extLst>
                <a:ext uri="{FF2B5EF4-FFF2-40B4-BE49-F238E27FC236}">
                  <a16:creationId xmlns:a16="http://schemas.microsoft.com/office/drawing/2014/main" id="{824B9EE9-AA66-C474-3715-B03A0FC08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768" y="1848030"/>
              <a:ext cx="16489" cy="313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3" y="0"/>
                </a:cxn>
                <a:cxn ang="0">
                  <a:pos x="0" y="7"/>
                </a:cxn>
                <a:cxn ang="0">
                  <a:pos x="7" y="19"/>
                </a:cxn>
                <a:cxn ang="0">
                  <a:pos x="10" y="5"/>
                </a:cxn>
              </a:cxnLst>
              <a:rect l="0" t="0" r="r" b="b"/>
              <a:pathLst>
                <a:path w="10" h="19">
                  <a:moveTo>
                    <a:pt x="10" y="5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3" name="Freeform 1138">
              <a:extLst>
                <a:ext uri="{FF2B5EF4-FFF2-40B4-BE49-F238E27FC236}">
                  <a16:creationId xmlns:a16="http://schemas.microsoft.com/office/drawing/2014/main" id="{E9F91123-0DA7-B032-9C9D-4D2BC4B21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696" y="2125044"/>
              <a:ext cx="36276" cy="2308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2" y="2"/>
                </a:cxn>
                <a:cxn ang="0">
                  <a:pos x="7" y="0"/>
                </a:cxn>
              </a:cxnLst>
              <a:rect l="0" t="0" r="r" b="b"/>
              <a:pathLst>
                <a:path w="22" h="14">
                  <a:moveTo>
                    <a:pt x="7" y="0"/>
                  </a:moveTo>
                  <a:lnTo>
                    <a:pt x="0" y="14"/>
                  </a:lnTo>
                  <a:lnTo>
                    <a:pt x="22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4" name="Freeform 1139">
              <a:extLst>
                <a:ext uri="{FF2B5EF4-FFF2-40B4-BE49-F238E27FC236}">
                  <a16:creationId xmlns:a16="http://schemas.microsoft.com/office/drawing/2014/main" id="{C1F6D6FA-59BD-27A5-11A5-BF5DC5FEA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568" y="2082173"/>
              <a:ext cx="24733" cy="2803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15" y="17"/>
                </a:cxn>
                <a:cxn ang="0">
                  <a:pos x="10" y="0"/>
                </a:cxn>
              </a:cxnLst>
              <a:rect l="0" t="0" r="r" b="b"/>
              <a:pathLst>
                <a:path w="15" h="17">
                  <a:moveTo>
                    <a:pt x="10" y="0"/>
                  </a:moveTo>
                  <a:lnTo>
                    <a:pt x="0" y="10"/>
                  </a:lnTo>
                  <a:lnTo>
                    <a:pt x="15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5" name="Freeform 1140">
              <a:extLst>
                <a:ext uri="{FF2B5EF4-FFF2-40B4-BE49-F238E27FC236}">
                  <a16:creationId xmlns:a16="http://schemas.microsoft.com/office/drawing/2014/main" id="{2019CE98-FD59-854B-746B-61508D930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12" y="2042599"/>
              <a:ext cx="36276" cy="39573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15" y="3"/>
                </a:cxn>
                <a:cxn ang="0">
                  <a:pos x="15" y="0"/>
                </a:cxn>
                <a:cxn ang="0">
                  <a:pos x="3" y="0"/>
                </a:cxn>
                <a:cxn ang="0">
                  <a:pos x="0" y="10"/>
                </a:cxn>
                <a:cxn ang="0">
                  <a:pos x="0" y="24"/>
                </a:cxn>
                <a:cxn ang="0">
                  <a:pos x="22" y="15"/>
                </a:cxn>
                <a:cxn ang="0">
                  <a:pos x="12" y="10"/>
                </a:cxn>
              </a:cxnLst>
              <a:rect l="0" t="0" r="r" b="b"/>
              <a:pathLst>
                <a:path w="22" h="24">
                  <a:moveTo>
                    <a:pt x="12" y="10"/>
                  </a:moveTo>
                  <a:lnTo>
                    <a:pt x="15" y="3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0" y="24"/>
                  </a:lnTo>
                  <a:lnTo>
                    <a:pt x="22" y="15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6" name="Freeform 1141">
              <a:extLst>
                <a:ext uri="{FF2B5EF4-FFF2-40B4-BE49-F238E27FC236}">
                  <a16:creationId xmlns:a16="http://schemas.microsoft.com/office/drawing/2014/main" id="{F9A006F3-5DDD-CD3F-FC99-F4583F18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762" y="2288284"/>
              <a:ext cx="54413" cy="59360"/>
            </a:xfrm>
            <a:custGeom>
              <a:avLst/>
              <a:gdLst/>
              <a:ahLst/>
              <a:cxnLst>
                <a:cxn ang="0">
                  <a:pos x="33" y="31"/>
                </a:cxn>
                <a:cxn ang="0">
                  <a:pos x="9" y="0"/>
                </a:cxn>
                <a:cxn ang="0">
                  <a:pos x="2" y="10"/>
                </a:cxn>
                <a:cxn ang="0">
                  <a:pos x="7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9" y="31"/>
                </a:cxn>
                <a:cxn ang="0">
                  <a:pos x="9" y="24"/>
                </a:cxn>
                <a:cxn ang="0">
                  <a:pos x="21" y="36"/>
                </a:cxn>
                <a:cxn ang="0">
                  <a:pos x="33" y="31"/>
                </a:cxn>
              </a:cxnLst>
              <a:rect l="0" t="0" r="r" b="b"/>
              <a:pathLst>
                <a:path w="33" h="36">
                  <a:moveTo>
                    <a:pt x="33" y="31"/>
                  </a:moveTo>
                  <a:lnTo>
                    <a:pt x="9" y="0"/>
                  </a:lnTo>
                  <a:lnTo>
                    <a:pt x="2" y="10"/>
                  </a:lnTo>
                  <a:lnTo>
                    <a:pt x="7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9" y="31"/>
                  </a:lnTo>
                  <a:lnTo>
                    <a:pt x="9" y="24"/>
                  </a:lnTo>
                  <a:lnTo>
                    <a:pt x="21" y="36"/>
                  </a:lnTo>
                  <a:lnTo>
                    <a:pt x="33" y="3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7" name="Freeform 1142">
              <a:extLst>
                <a:ext uri="{FF2B5EF4-FFF2-40B4-BE49-F238E27FC236}">
                  <a16:creationId xmlns:a16="http://schemas.microsoft.com/office/drawing/2014/main" id="{D6941E67-F690-33E8-ECB2-795421B51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7118" y="2227275"/>
              <a:ext cx="23084" cy="26382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14" y="4"/>
                </a:cxn>
                <a:cxn ang="0">
                  <a:pos x="9" y="0"/>
                </a:cxn>
                <a:cxn ang="0">
                  <a:pos x="0" y="0"/>
                </a:cxn>
                <a:cxn ang="0">
                  <a:pos x="14" y="16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lnTo>
                    <a:pt x="14" y="4"/>
                  </a:lnTo>
                  <a:lnTo>
                    <a:pt x="9" y="0"/>
                  </a:lnTo>
                  <a:lnTo>
                    <a:pt x="0" y="0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8" name="Freeform 1143">
              <a:extLst>
                <a:ext uri="{FF2B5EF4-FFF2-40B4-BE49-F238E27FC236}">
                  <a16:creationId xmlns:a16="http://schemas.microsoft.com/office/drawing/2014/main" id="{8B770A9A-D6CD-7442-296F-E2339CEA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744" y="1696332"/>
              <a:ext cx="390787" cy="366054"/>
            </a:xfrm>
            <a:custGeom>
              <a:avLst/>
              <a:gdLst/>
              <a:ahLst/>
              <a:cxnLst>
                <a:cxn ang="0">
                  <a:pos x="22" y="199"/>
                </a:cxn>
                <a:cxn ang="0">
                  <a:pos x="7" y="218"/>
                </a:cxn>
                <a:cxn ang="0">
                  <a:pos x="22" y="213"/>
                </a:cxn>
                <a:cxn ang="0">
                  <a:pos x="48" y="222"/>
                </a:cxn>
                <a:cxn ang="0">
                  <a:pos x="55" y="213"/>
                </a:cxn>
                <a:cxn ang="0">
                  <a:pos x="48" y="199"/>
                </a:cxn>
                <a:cxn ang="0">
                  <a:pos x="59" y="203"/>
                </a:cxn>
                <a:cxn ang="0">
                  <a:pos x="48" y="189"/>
                </a:cxn>
                <a:cxn ang="0">
                  <a:pos x="64" y="196"/>
                </a:cxn>
                <a:cxn ang="0">
                  <a:pos x="64" y="187"/>
                </a:cxn>
                <a:cxn ang="0">
                  <a:pos x="55" y="180"/>
                </a:cxn>
                <a:cxn ang="0">
                  <a:pos x="59" y="168"/>
                </a:cxn>
                <a:cxn ang="0">
                  <a:pos x="69" y="182"/>
                </a:cxn>
                <a:cxn ang="0">
                  <a:pos x="78" y="168"/>
                </a:cxn>
                <a:cxn ang="0">
                  <a:pos x="71" y="149"/>
                </a:cxn>
                <a:cxn ang="0">
                  <a:pos x="81" y="159"/>
                </a:cxn>
                <a:cxn ang="0">
                  <a:pos x="85" y="151"/>
                </a:cxn>
                <a:cxn ang="0">
                  <a:pos x="83" y="144"/>
                </a:cxn>
                <a:cxn ang="0">
                  <a:pos x="95" y="151"/>
                </a:cxn>
                <a:cxn ang="0">
                  <a:pos x="90" y="137"/>
                </a:cxn>
                <a:cxn ang="0">
                  <a:pos x="102" y="142"/>
                </a:cxn>
                <a:cxn ang="0">
                  <a:pos x="109" y="130"/>
                </a:cxn>
                <a:cxn ang="0">
                  <a:pos x="102" y="125"/>
                </a:cxn>
                <a:cxn ang="0">
                  <a:pos x="104" y="118"/>
                </a:cxn>
                <a:cxn ang="0">
                  <a:pos x="118" y="118"/>
                </a:cxn>
                <a:cxn ang="0">
                  <a:pos x="151" y="81"/>
                </a:cxn>
                <a:cxn ang="0">
                  <a:pos x="156" y="85"/>
                </a:cxn>
                <a:cxn ang="0">
                  <a:pos x="227" y="52"/>
                </a:cxn>
                <a:cxn ang="0">
                  <a:pos x="237" y="31"/>
                </a:cxn>
                <a:cxn ang="0">
                  <a:pos x="232" y="31"/>
                </a:cxn>
                <a:cxn ang="0">
                  <a:pos x="237" y="19"/>
                </a:cxn>
                <a:cxn ang="0">
                  <a:pos x="227" y="3"/>
                </a:cxn>
                <a:cxn ang="0">
                  <a:pos x="211" y="0"/>
                </a:cxn>
                <a:cxn ang="0">
                  <a:pos x="163" y="40"/>
                </a:cxn>
                <a:cxn ang="0">
                  <a:pos x="135" y="52"/>
                </a:cxn>
                <a:cxn ang="0">
                  <a:pos x="114" y="43"/>
                </a:cxn>
                <a:cxn ang="0">
                  <a:pos x="114" y="59"/>
                </a:cxn>
                <a:cxn ang="0">
                  <a:pos x="104" y="64"/>
                </a:cxn>
                <a:cxn ang="0">
                  <a:pos x="109" y="55"/>
                </a:cxn>
                <a:cxn ang="0">
                  <a:pos x="104" y="55"/>
                </a:cxn>
                <a:cxn ang="0">
                  <a:pos x="78" y="73"/>
                </a:cxn>
                <a:cxn ang="0">
                  <a:pos x="59" y="107"/>
                </a:cxn>
                <a:cxn ang="0">
                  <a:pos x="38" y="121"/>
                </a:cxn>
                <a:cxn ang="0">
                  <a:pos x="29" y="114"/>
                </a:cxn>
                <a:cxn ang="0">
                  <a:pos x="26" y="121"/>
                </a:cxn>
                <a:cxn ang="0">
                  <a:pos x="29" y="128"/>
                </a:cxn>
                <a:cxn ang="0">
                  <a:pos x="33" y="128"/>
                </a:cxn>
                <a:cxn ang="0">
                  <a:pos x="31" y="137"/>
                </a:cxn>
                <a:cxn ang="0">
                  <a:pos x="45" y="142"/>
                </a:cxn>
                <a:cxn ang="0">
                  <a:pos x="29" y="144"/>
                </a:cxn>
                <a:cxn ang="0">
                  <a:pos x="36" y="156"/>
                </a:cxn>
                <a:cxn ang="0">
                  <a:pos x="24" y="159"/>
                </a:cxn>
                <a:cxn ang="0">
                  <a:pos x="31" y="166"/>
                </a:cxn>
                <a:cxn ang="0">
                  <a:pos x="22" y="168"/>
                </a:cxn>
                <a:cxn ang="0">
                  <a:pos x="38" y="180"/>
                </a:cxn>
                <a:cxn ang="0">
                  <a:pos x="22" y="173"/>
                </a:cxn>
                <a:cxn ang="0">
                  <a:pos x="0" y="194"/>
                </a:cxn>
                <a:cxn ang="0">
                  <a:pos x="5" y="203"/>
                </a:cxn>
                <a:cxn ang="0">
                  <a:pos x="22" y="199"/>
                </a:cxn>
              </a:cxnLst>
              <a:rect l="0" t="0" r="r" b="b"/>
              <a:pathLst>
                <a:path w="237" h="222">
                  <a:moveTo>
                    <a:pt x="22" y="199"/>
                  </a:moveTo>
                  <a:lnTo>
                    <a:pt x="7" y="218"/>
                  </a:lnTo>
                  <a:lnTo>
                    <a:pt x="22" y="213"/>
                  </a:lnTo>
                  <a:lnTo>
                    <a:pt x="48" y="222"/>
                  </a:lnTo>
                  <a:lnTo>
                    <a:pt x="55" y="213"/>
                  </a:lnTo>
                  <a:lnTo>
                    <a:pt x="48" y="199"/>
                  </a:lnTo>
                  <a:lnTo>
                    <a:pt x="59" y="203"/>
                  </a:lnTo>
                  <a:lnTo>
                    <a:pt x="48" y="189"/>
                  </a:lnTo>
                  <a:lnTo>
                    <a:pt x="64" y="196"/>
                  </a:lnTo>
                  <a:lnTo>
                    <a:pt x="64" y="187"/>
                  </a:lnTo>
                  <a:lnTo>
                    <a:pt x="55" y="180"/>
                  </a:lnTo>
                  <a:lnTo>
                    <a:pt x="59" y="168"/>
                  </a:lnTo>
                  <a:lnTo>
                    <a:pt x="69" y="182"/>
                  </a:lnTo>
                  <a:lnTo>
                    <a:pt x="78" y="168"/>
                  </a:lnTo>
                  <a:lnTo>
                    <a:pt x="71" y="149"/>
                  </a:lnTo>
                  <a:lnTo>
                    <a:pt x="81" y="159"/>
                  </a:lnTo>
                  <a:lnTo>
                    <a:pt x="85" y="151"/>
                  </a:lnTo>
                  <a:lnTo>
                    <a:pt x="83" y="144"/>
                  </a:lnTo>
                  <a:lnTo>
                    <a:pt x="95" y="151"/>
                  </a:lnTo>
                  <a:lnTo>
                    <a:pt x="90" y="137"/>
                  </a:lnTo>
                  <a:lnTo>
                    <a:pt x="102" y="142"/>
                  </a:lnTo>
                  <a:lnTo>
                    <a:pt x="109" y="130"/>
                  </a:lnTo>
                  <a:lnTo>
                    <a:pt x="102" y="125"/>
                  </a:lnTo>
                  <a:lnTo>
                    <a:pt x="104" y="118"/>
                  </a:lnTo>
                  <a:lnTo>
                    <a:pt x="118" y="118"/>
                  </a:lnTo>
                  <a:lnTo>
                    <a:pt x="151" y="81"/>
                  </a:lnTo>
                  <a:lnTo>
                    <a:pt x="156" y="85"/>
                  </a:lnTo>
                  <a:lnTo>
                    <a:pt x="227" y="52"/>
                  </a:lnTo>
                  <a:lnTo>
                    <a:pt x="237" y="31"/>
                  </a:lnTo>
                  <a:lnTo>
                    <a:pt x="232" y="31"/>
                  </a:lnTo>
                  <a:lnTo>
                    <a:pt x="237" y="19"/>
                  </a:lnTo>
                  <a:lnTo>
                    <a:pt x="227" y="3"/>
                  </a:lnTo>
                  <a:lnTo>
                    <a:pt x="211" y="0"/>
                  </a:lnTo>
                  <a:lnTo>
                    <a:pt x="163" y="40"/>
                  </a:lnTo>
                  <a:lnTo>
                    <a:pt x="135" y="52"/>
                  </a:lnTo>
                  <a:lnTo>
                    <a:pt x="114" y="43"/>
                  </a:lnTo>
                  <a:lnTo>
                    <a:pt x="114" y="59"/>
                  </a:lnTo>
                  <a:lnTo>
                    <a:pt x="104" y="64"/>
                  </a:lnTo>
                  <a:lnTo>
                    <a:pt x="109" y="55"/>
                  </a:lnTo>
                  <a:lnTo>
                    <a:pt x="104" y="55"/>
                  </a:lnTo>
                  <a:lnTo>
                    <a:pt x="78" y="73"/>
                  </a:lnTo>
                  <a:lnTo>
                    <a:pt x="59" y="107"/>
                  </a:lnTo>
                  <a:lnTo>
                    <a:pt x="38" y="121"/>
                  </a:lnTo>
                  <a:lnTo>
                    <a:pt x="29" y="114"/>
                  </a:lnTo>
                  <a:lnTo>
                    <a:pt x="26" y="121"/>
                  </a:lnTo>
                  <a:lnTo>
                    <a:pt x="29" y="128"/>
                  </a:lnTo>
                  <a:lnTo>
                    <a:pt x="33" y="128"/>
                  </a:lnTo>
                  <a:lnTo>
                    <a:pt x="31" y="137"/>
                  </a:lnTo>
                  <a:lnTo>
                    <a:pt x="45" y="142"/>
                  </a:lnTo>
                  <a:lnTo>
                    <a:pt x="29" y="144"/>
                  </a:lnTo>
                  <a:lnTo>
                    <a:pt x="36" y="156"/>
                  </a:lnTo>
                  <a:lnTo>
                    <a:pt x="24" y="159"/>
                  </a:lnTo>
                  <a:lnTo>
                    <a:pt x="31" y="166"/>
                  </a:lnTo>
                  <a:lnTo>
                    <a:pt x="22" y="168"/>
                  </a:lnTo>
                  <a:lnTo>
                    <a:pt x="38" y="180"/>
                  </a:lnTo>
                  <a:lnTo>
                    <a:pt x="22" y="173"/>
                  </a:lnTo>
                  <a:lnTo>
                    <a:pt x="0" y="194"/>
                  </a:lnTo>
                  <a:lnTo>
                    <a:pt x="5" y="203"/>
                  </a:lnTo>
                  <a:lnTo>
                    <a:pt x="22" y="19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39" name="Freeform 1144">
              <a:extLst>
                <a:ext uri="{FF2B5EF4-FFF2-40B4-BE49-F238E27FC236}">
                  <a16:creationId xmlns:a16="http://schemas.microsoft.com/office/drawing/2014/main" id="{CDEA2C15-6FAF-81B2-E3B0-741DEA19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189" y="2276742"/>
              <a:ext cx="3298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0" name="Freeform 1145">
              <a:extLst>
                <a:ext uri="{FF2B5EF4-FFF2-40B4-BE49-F238E27FC236}">
                  <a16:creationId xmlns:a16="http://schemas.microsoft.com/office/drawing/2014/main" id="{A35692BA-87ED-1EA7-8AA9-139E1C213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891" y="2276742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1" name="Rectangle 1146">
              <a:extLst>
                <a:ext uri="{FF2B5EF4-FFF2-40B4-BE49-F238E27FC236}">
                  <a16:creationId xmlns:a16="http://schemas.microsoft.com/office/drawing/2014/main" id="{E25B702D-9B0E-D5FA-74FA-94BB8C6EA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891" y="2276742"/>
              <a:ext cx="3298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2" name="Freeform 1147">
              <a:extLst>
                <a:ext uri="{FF2B5EF4-FFF2-40B4-BE49-F238E27FC236}">
                  <a16:creationId xmlns:a16="http://schemas.microsoft.com/office/drawing/2014/main" id="{4515358B-1637-25B0-6405-A76DEFBA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944" y="2265200"/>
              <a:ext cx="8244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0" y="0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3" name="Freeform 1148">
              <a:extLst>
                <a:ext uri="{FF2B5EF4-FFF2-40B4-BE49-F238E27FC236}">
                  <a16:creationId xmlns:a16="http://schemas.microsoft.com/office/drawing/2014/main" id="{70CC4A50-CFAC-1172-D259-79D1964C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891" y="2276742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4" name="Freeform 1149">
              <a:extLst>
                <a:ext uri="{FF2B5EF4-FFF2-40B4-BE49-F238E27FC236}">
                  <a16:creationId xmlns:a16="http://schemas.microsoft.com/office/drawing/2014/main" id="{AEC09F48-38CC-8685-54E5-D2A9D2D6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189" y="2276742"/>
              <a:ext cx="8244" cy="8244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2" y="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lnTo>
                    <a:pt x="5" y="3"/>
                  </a:lnTo>
                  <a:lnTo>
                    <a:pt x="0" y="0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5" name="Freeform 1150">
              <a:extLst>
                <a:ext uri="{FF2B5EF4-FFF2-40B4-BE49-F238E27FC236}">
                  <a16:creationId xmlns:a16="http://schemas.microsoft.com/office/drawing/2014/main" id="{7E2CE672-1580-F5C4-EAAA-F84528079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033" y="2050844"/>
              <a:ext cx="159942" cy="230845"/>
            </a:xfrm>
            <a:custGeom>
              <a:avLst/>
              <a:gdLst/>
              <a:ahLst/>
              <a:cxnLst>
                <a:cxn ang="0">
                  <a:pos x="31" y="95"/>
                </a:cxn>
                <a:cxn ang="0">
                  <a:pos x="31" y="107"/>
                </a:cxn>
                <a:cxn ang="0">
                  <a:pos x="40" y="97"/>
                </a:cxn>
                <a:cxn ang="0">
                  <a:pos x="33" y="109"/>
                </a:cxn>
                <a:cxn ang="0">
                  <a:pos x="45" y="116"/>
                </a:cxn>
                <a:cxn ang="0">
                  <a:pos x="35" y="118"/>
                </a:cxn>
                <a:cxn ang="0">
                  <a:pos x="38" y="130"/>
                </a:cxn>
                <a:cxn ang="0">
                  <a:pos x="54" y="130"/>
                </a:cxn>
                <a:cxn ang="0">
                  <a:pos x="52" y="132"/>
                </a:cxn>
                <a:cxn ang="0">
                  <a:pos x="57" y="140"/>
                </a:cxn>
                <a:cxn ang="0">
                  <a:pos x="61" y="132"/>
                </a:cxn>
                <a:cxn ang="0">
                  <a:pos x="78" y="140"/>
                </a:cxn>
                <a:cxn ang="0">
                  <a:pos x="73" y="135"/>
                </a:cxn>
                <a:cxn ang="0">
                  <a:pos x="80" y="130"/>
                </a:cxn>
                <a:cxn ang="0">
                  <a:pos x="85" y="137"/>
                </a:cxn>
                <a:cxn ang="0">
                  <a:pos x="97" y="132"/>
                </a:cxn>
                <a:cxn ang="0">
                  <a:pos x="73" y="111"/>
                </a:cxn>
                <a:cxn ang="0">
                  <a:pos x="61" y="76"/>
                </a:cxn>
                <a:cxn ang="0">
                  <a:pos x="61" y="50"/>
                </a:cxn>
                <a:cxn ang="0">
                  <a:pos x="68" y="36"/>
                </a:cxn>
                <a:cxn ang="0">
                  <a:pos x="64" y="33"/>
                </a:cxn>
                <a:cxn ang="0">
                  <a:pos x="73" y="29"/>
                </a:cxn>
                <a:cxn ang="0">
                  <a:pos x="75" y="21"/>
                </a:cxn>
                <a:cxn ang="0">
                  <a:pos x="66" y="24"/>
                </a:cxn>
                <a:cxn ang="0">
                  <a:pos x="78" y="12"/>
                </a:cxn>
                <a:cxn ang="0">
                  <a:pos x="57" y="0"/>
                </a:cxn>
                <a:cxn ang="0">
                  <a:pos x="35" y="5"/>
                </a:cxn>
                <a:cxn ang="0">
                  <a:pos x="26" y="14"/>
                </a:cxn>
                <a:cxn ang="0">
                  <a:pos x="28" y="21"/>
                </a:cxn>
                <a:cxn ang="0">
                  <a:pos x="26" y="21"/>
                </a:cxn>
                <a:cxn ang="0">
                  <a:pos x="31" y="24"/>
                </a:cxn>
                <a:cxn ang="0">
                  <a:pos x="16" y="31"/>
                </a:cxn>
                <a:cxn ang="0">
                  <a:pos x="23" y="45"/>
                </a:cxn>
                <a:cxn ang="0">
                  <a:pos x="26" y="43"/>
                </a:cxn>
                <a:cxn ang="0">
                  <a:pos x="14" y="71"/>
                </a:cxn>
                <a:cxn ang="0">
                  <a:pos x="2" y="69"/>
                </a:cxn>
                <a:cxn ang="0">
                  <a:pos x="0" y="83"/>
                </a:cxn>
                <a:cxn ang="0">
                  <a:pos x="5" y="92"/>
                </a:cxn>
                <a:cxn ang="0">
                  <a:pos x="31" y="95"/>
                </a:cxn>
              </a:cxnLst>
              <a:rect l="0" t="0" r="r" b="b"/>
              <a:pathLst>
                <a:path w="97" h="140">
                  <a:moveTo>
                    <a:pt x="31" y="95"/>
                  </a:moveTo>
                  <a:lnTo>
                    <a:pt x="31" y="107"/>
                  </a:lnTo>
                  <a:lnTo>
                    <a:pt x="40" y="97"/>
                  </a:lnTo>
                  <a:lnTo>
                    <a:pt x="33" y="109"/>
                  </a:lnTo>
                  <a:lnTo>
                    <a:pt x="45" y="116"/>
                  </a:lnTo>
                  <a:lnTo>
                    <a:pt x="35" y="118"/>
                  </a:lnTo>
                  <a:lnTo>
                    <a:pt x="38" y="130"/>
                  </a:lnTo>
                  <a:lnTo>
                    <a:pt x="54" y="130"/>
                  </a:lnTo>
                  <a:lnTo>
                    <a:pt x="52" y="132"/>
                  </a:lnTo>
                  <a:lnTo>
                    <a:pt x="57" y="140"/>
                  </a:lnTo>
                  <a:lnTo>
                    <a:pt x="61" y="132"/>
                  </a:lnTo>
                  <a:lnTo>
                    <a:pt x="78" y="140"/>
                  </a:lnTo>
                  <a:lnTo>
                    <a:pt x="73" y="135"/>
                  </a:lnTo>
                  <a:lnTo>
                    <a:pt x="80" y="130"/>
                  </a:lnTo>
                  <a:lnTo>
                    <a:pt x="85" y="137"/>
                  </a:lnTo>
                  <a:lnTo>
                    <a:pt x="97" y="132"/>
                  </a:lnTo>
                  <a:lnTo>
                    <a:pt x="73" y="111"/>
                  </a:lnTo>
                  <a:lnTo>
                    <a:pt x="61" y="76"/>
                  </a:lnTo>
                  <a:lnTo>
                    <a:pt x="61" y="50"/>
                  </a:lnTo>
                  <a:lnTo>
                    <a:pt x="68" y="36"/>
                  </a:lnTo>
                  <a:lnTo>
                    <a:pt x="64" y="33"/>
                  </a:lnTo>
                  <a:lnTo>
                    <a:pt x="73" y="29"/>
                  </a:lnTo>
                  <a:lnTo>
                    <a:pt x="75" y="21"/>
                  </a:lnTo>
                  <a:lnTo>
                    <a:pt x="66" y="24"/>
                  </a:lnTo>
                  <a:lnTo>
                    <a:pt x="78" y="12"/>
                  </a:lnTo>
                  <a:lnTo>
                    <a:pt x="57" y="0"/>
                  </a:lnTo>
                  <a:lnTo>
                    <a:pt x="35" y="5"/>
                  </a:lnTo>
                  <a:lnTo>
                    <a:pt x="26" y="14"/>
                  </a:lnTo>
                  <a:lnTo>
                    <a:pt x="28" y="21"/>
                  </a:lnTo>
                  <a:lnTo>
                    <a:pt x="26" y="21"/>
                  </a:lnTo>
                  <a:lnTo>
                    <a:pt x="31" y="24"/>
                  </a:lnTo>
                  <a:lnTo>
                    <a:pt x="16" y="31"/>
                  </a:lnTo>
                  <a:lnTo>
                    <a:pt x="23" y="45"/>
                  </a:lnTo>
                  <a:lnTo>
                    <a:pt x="26" y="43"/>
                  </a:lnTo>
                  <a:lnTo>
                    <a:pt x="14" y="71"/>
                  </a:lnTo>
                  <a:lnTo>
                    <a:pt x="2" y="69"/>
                  </a:lnTo>
                  <a:lnTo>
                    <a:pt x="0" y="83"/>
                  </a:lnTo>
                  <a:lnTo>
                    <a:pt x="5" y="92"/>
                  </a:lnTo>
                  <a:lnTo>
                    <a:pt x="31" y="9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6" name="Freeform 1151">
              <a:extLst>
                <a:ext uri="{FF2B5EF4-FFF2-40B4-BE49-F238E27FC236}">
                  <a16:creationId xmlns:a16="http://schemas.microsoft.com/office/drawing/2014/main" id="{D85D20A0-4224-92AA-7DAF-3497FF125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89" y="2359186"/>
              <a:ext cx="54413" cy="57711"/>
            </a:xfrm>
            <a:custGeom>
              <a:avLst/>
              <a:gdLst/>
              <a:ahLst/>
              <a:cxnLst>
                <a:cxn ang="0">
                  <a:pos x="3" y="31"/>
                </a:cxn>
                <a:cxn ang="0">
                  <a:pos x="12" y="35"/>
                </a:cxn>
                <a:cxn ang="0">
                  <a:pos x="33" y="19"/>
                </a:cxn>
                <a:cxn ang="0">
                  <a:pos x="14" y="0"/>
                </a:cxn>
                <a:cxn ang="0">
                  <a:pos x="7" y="5"/>
                </a:cxn>
                <a:cxn ang="0">
                  <a:pos x="0" y="16"/>
                </a:cxn>
                <a:cxn ang="0">
                  <a:pos x="0" y="31"/>
                </a:cxn>
                <a:cxn ang="0">
                  <a:pos x="3" y="35"/>
                </a:cxn>
                <a:cxn ang="0">
                  <a:pos x="3" y="31"/>
                </a:cxn>
              </a:cxnLst>
              <a:rect l="0" t="0" r="r" b="b"/>
              <a:pathLst>
                <a:path w="33" h="35">
                  <a:moveTo>
                    <a:pt x="3" y="31"/>
                  </a:moveTo>
                  <a:lnTo>
                    <a:pt x="12" y="35"/>
                  </a:lnTo>
                  <a:lnTo>
                    <a:pt x="33" y="19"/>
                  </a:lnTo>
                  <a:lnTo>
                    <a:pt x="14" y="0"/>
                  </a:lnTo>
                  <a:lnTo>
                    <a:pt x="7" y="5"/>
                  </a:lnTo>
                  <a:lnTo>
                    <a:pt x="0" y="16"/>
                  </a:lnTo>
                  <a:lnTo>
                    <a:pt x="0" y="31"/>
                  </a:lnTo>
                  <a:lnTo>
                    <a:pt x="3" y="35"/>
                  </a:lnTo>
                  <a:lnTo>
                    <a:pt x="3" y="3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7" name="Freeform 1152">
              <a:extLst>
                <a:ext uri="{FF2B5EF4-FFF2-40B4-BE49-F238E27FC236}">
                  <a16:creationId xmlns:a16="http://schemas.microsoft.com/office/drawing/2014/main" id="{4C5C66AC-3C8C-A11C-6735-5C7C85339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0455" y="3523304"/>
              <a:ext cx="23084" cy="1978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4" y="0"/>
                </a:cxn>
                <a:cxn ang="0">
                  <a:pos x="7" y="2"/>
                </a:cxn>
                <a:cxn ang="0">
                  <a:pos x="0" y="12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7" y="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8" name="Freeform 1153">
              <a:extLst>
                <a:ext uri="{FF2B5EF4-FFF2-40B4-BE49-F238E27FC236}">
                  <a16:creationId xmlns:a16="http://schemas.microsoft.com/office/drawing/2014/main" id="{1FDAE37E-3C85-ACA2-5EE3-CD033268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563" y="2202542"/>
              <a:ext cx="97285" cy="59360"/>
            </a:xfrm>
            <a:custGeom>
              <a:avLst/>
              <a:gdLst/>
              <a:ahLst/>
              <a:cxnLst>
                <a:cxn ang="0">
                  <a:pos x="22" y="29"/>
                </a:cxn>
                <a:cxn ang="0">
                  <a:pos x="38" y="31"/>
                </a:cxn>
                <a:cxn ang="0">
                  <a:pos x="57" y="24"/>
                </a:cxn>
                <a:cxn ang="0">
                  <a:pos x="59" y="15"/>
                </a:cxn>
                <a:cxn ang="0">
                  <a:pos x="38" y="0"/>
                </a:cxn>
                <a:cxn ang="0">
                  <a:pos x="24" y="3"/>
                </a:cxn>
                <a:cxn ang="0">
                  <a:pos x="22" y="3"/>
                </a:cxn>
                <a:cxn ang="0">
                  <a:pos x="0" y="26"/>
                </a:cxn>
                <a:cxn ang="0">
                  <a:pos x="5" y="36"/>
                </a:cxn>
                <a:cxn ang="0">
                  <a:pos x="22" y="29"/>
                </a:cxn>
              </a:cxnLst>
              <a:rect l="0" t="0" r="r" b="b"/>
              <a:pathLst>
                <a:path w="59" h="36">
                  <a:moveTo>
                    <a:pt x="22" y="29"/>
                  </a:moveTo>
                  <a:lnTo>
                    <a:pt x="38" y="31"/>
                  </a:lnTo>
                  <a:lnTo>
                    <a:pt x="57" y="24"/>
                  </a:lnTo>
                  <a:lnTo>
                    <a:pt x="59" y="15"/>
                  </a:lnTo>
                  <a:lnTo>
                    <a:pt x="38" y="0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0" y="26"/>
                  </a:lnTo>
                  <a:lnTo>
                    <a:pt x="5" y="36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49" name="Freeform 1154">
              <a:extLst>
                <a:ext uri="{FF2B5EF4-FFF2-40B4-BE49-F238E27FC236}">
                  <a16:creationId xmlns:a16="http://schemas.microsoft.com/office/drawing/2014/main" id="{FCDED210-E675-03A4-36A7-72CEA8576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793" y="2324560"/>
              <a:ext cx="36276" cy="29680"/>
            </a:xfrm>
            <a:custGeom>
              <a:avLst/>
              <a:gdLst/>
              <a:ahLst/>
              <a:cxnLst>
                <a:cxn ang="0">
                  <a:pos x="22" y="18"/>
                </a:cxn>
                <a:cxn ang="0">
                  <a:pos x="22" y="9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18"/>
                </a:cxn>
                <a:cxn ang="0">
                  <a:pos x="22" y="18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22" y="9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0" name="Freeform 1155">
              <a:extLst>
                <a:ext uri="{FF2B5EF4-FFF2-40B4-BE49-F238E27FC236}">
                  <a16:creationId xmlns:a16="http://schemas.microsoft.com/office/drawing/2014/main" id="{1029BDBB-1436-9EAB-E6DA-B666B066A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5557" y="3348521"/>
              <a:ext cx="18138" cy="2638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6"/>
                </a:cxn>
                <a:cxn ang="0">
                  <a:pos x="11" y="9"/>
                </a:cxn>
                <a:cxn ang="0">
                  <a:pos x="11" y="5"/>
                </a:cxn>
                <a:cxn ang="0">
                  <a:pos x="11" y="0"/>
                </a:cxn>
                <a:cxn ang="0">
                  <a:pos x="0" y="12"/>
                </a:cxn>
              </a:cxnLst>
              <a:rect l="0" t="0" r="r" b="b"/>
              <a:pathLst>
                <a:path w="11" h="16">
                  <a:moveTo>
                    <a:pt x="0" y="12"/>
                  </a:moveTo>
                  <a:lnTo>
                    <a:pt x="0" y="16"/>
                  </a:lnTo>
                  <a:lnTo>
                    <a:pt x="11" y="9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1" name="Freeform 1156">
              <a:extLst>
                <a:ext uri="{FF2B5EF4-FFF2-40B4-BE49-F238E27FC236}">
                  <a16:creationId xmlns:a16="http://schemas.microsoft.com/office/drawing/2014/main" id="{2DC02F71-8BDA-8163-0910-4D29A5E40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388" y="2125044"/>
              <a:ext cx="37925" cy="1978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2"/>
                </a:cxn>
                <a:cxn ang="0">
                  <a:pos x="19" y="12"/>
                </a:cxn>
                <a:cxn ang="0">
                  <a:pos x="23" y="0"/>
                </a:cxn>
                <a:cxn ang="0">
                  <a:pos x="12" y="0"/>
                </a:cxn>
                <a:cxn ang="0">
                  <a:pos x="4" y="0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0" y="12"/>
                  </a:lnTo>
                  <a:lnTo>
                    <a:pt x="19" y="12"/>
                  </a:lnTo>
                  <a:lnTo>
                    <a:pt x="23" y="0"/>
                  </a:lnTo>
                  <a:lnTo>
                    <a:pt x="1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2" name="Freeform 1157">
              <a:extLst>
                <a:ext uri="{FF2B5EF4-FFF2-40B4-BE49-F238E27FC236}">
                  <a16:creationId xmlns:a16="http://schemas.microsoft.com/office/drawing/2014/main" id="{809F406F-A77A-55D1-C7D3-A48B78FB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0357" y="2195946"/>
              <a:ext cx="28031" cy="26382"/>
            </a:xfrm>
            <a:custGeom>
              <a:avLst/>
              <a:gdLst/>
              <a:ahLst/>
              <a:cxnLst>
                <a:cxn ang="0">
                  <a:pos x="17" y="7"/>
                </a:cxn>
                <a:cxn ang="0">
                  <a:pos x="12" y="0"/>
                </a:cxn>
                <a:cxn ang="0">
                  <a:pos x="3" y="7"/>
                </a:cxn>
                <a:cxn ang="0">
                  <a:pos x="0" y="14"/>
                </a:cxn>
                <a:cxn ang="0">
                  <a:pos x="5" y="16"/>
                </a:cxn>
                <a:cxn ang="0">
                  <a:pos x="17" y="7"/>
                </a:cxn>
              </a:cxnLst>
              <a:rect l="0" t="0" r="r" b="b"/>
              <a:pathLst>
                <a:path w="17" h="16">
                  <a:moveTo>
                    <a:pt x="17" y="7"/>
                  </a:moveTo>
                  <a:lnTo>
                    <a:pt x="12" y="0"/>
                  </a:lnTo>
                  <a:lnTo>
                    <a:pt x="3" y="7"/>
                  </a:lnTo>
                  <a:lnTo>
                    <a:pt x="0" y="14"/>
                  </a:lnTo>
                  <a:lnTo>
                    <a:pt x="5" y="16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3" name="Freeform 1158">
              <a:extLst>
                <a:ext uri="{FF2B5EF4-FFF2-40B4-BE49-F238E27FC236}">
                  <a16:creationId xmlns:a16="http://schemas.microsoft.com/office/drawing/2014/main" id="{F206C9CF-0C12-D915-C2AE-CD595F63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028" y="2199244"/>
              <a:ext cx="31329" cy="1154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7"/>
                </a:cxn>
                <a:cxn ang="0">
                  <a:pos x="19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19" h="7">
                  <a:moveTo>
                    <a:pt x="0" y="2"/>
                  </a:moveTo>
                  <a:lnTo>
                    <a:pt x="12" y="7"/>
                  </a:lnTo>
                  <a:lnTo>
                    <a:pt x="19" y="2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4" name="Freeform 1159">
              <a:extLst>
                <a:ext uri="{FF2B5EF4-FFF2-40B4-BE49-F238E27FC236}">
                  <a16:creationId xmlns:a16="http://schemas.microsoft.com/office/drawing/2014/main" id="{8C8638FC-5210-1B75-6E5E-3BE2EB14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8174" y="2004675"/>
              <a:ext cx="97285" cy="57711"/>
            </a:xfrm>
            <a:custGeom>
              <a:avLst/>
              <a:gdLst/>
              <a:ahLst/>
              <a:cxnLst>
                <a:cxn ang="0">
                  <a:pos x="56" y="19"/>
                </a:cxn>
                <a:cxn ang="0">
                  <a:pos x="42" y="2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9" y="21"/>
                </a:cxn>
                <a:cxn ang="0">
                  <a:pos x="0" y="23"/>
                </a:cxn>
                <a:cxn ang="0">
                  <a:pos x="2" y="28"/>
                </a:cxn>
                <a:cxn ang="0">
                  <a:pos x="59" y="35"/>
                </a:cxn>
                <a:cxn ang="0">
                  <a:pos x="56" y="19"/>
                </a:cxn>
              </a:cxnLst>
              <a:rect l="0" t="0" r="r" b="b"/>
              <a:pathLst>
                <a:path w="59" h="35">
                  <a:moveTo>
                    <a:pt x="56" y="19"/>
                  </a:moveTo>
                  <a:lnTo>
                    <a:pt x="42" y="2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" y="28"/>
                  </a:lnTo>
                  <a:lnTo>
                    <a:pt x="59" y="35"/>
                  </a:lnTo>
                  <a:lnTo>
                    <a:pt x="56" y="1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5" name="Freeform 1160">
              <a:extLst>
                <a:ext uri="{FF2B5EF4-FFF2-40B4-BE49-F238E27FC236}">
                  <a16:creationId xmlns:a16="http://schemas.microsoft.com/office/drawing/2014/main" id="{9459A7FB-2179-C9BA-FBB8-705F8DC20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9717" y="1965101"/>
              <a:ext cx="18138" cy="39573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4" y="0"/>
                </a:cxn>
                <a:cxn ang="0">
                  <a:pos x="0" y="7"/>
                </a:cxn>
                <a:cxn ang="0">
                  <a:pos x="0" y="19"/>
                </a:cxn>
                <a:cxn ang="0">
                  <a:pos x="4" y="24"/>
                </a:cxn>
                <a:cxn ang="0">
                  <a:pos x="11" y="10"/>
                </a:cxn>
              </a:cxnLst>
              <a:rect l="0" t="0" r="r" b="b"/>
              <a:pathLst>
                <a:path w="11" h="24">
                  <a:moveTo>
                    <a:pt x="11" y="1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6" name="Freeform 1161">
              <a:extLst>
                <a:ext uri="{FF2B5EF4-FFF2-40B4-BE49-F238E27FC236}">
                  <a16:creationId xmlns:a16="http://schemas.microsoft.com/office/drawing/2014/main" id="{D05C7B93-196F-5874-7AC1-5D7DFCEF9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4713" y="1841434"/>
              <a:ext cx="120369" cy="80796"/>
            </a:xfrm>
            <a:custGeom>
              <a:avLst/>
              <a:gdLst/>
              <a:ahLst/>
              <a:cxnLst>
                <a:cxn ang="0">
                  <a:pos x="43" y="49"/>
                </a:cxn>
                <a:cxn ang="0">
                  <a:pos x="66" y="45"/>
                </a:cxn>
                <a:cxn ang="0">
                  <a:pos x="73" y="28"/>
                </a:cxn>
                <a:cxn ang="0">
                  <a:pos x="31" y="19"/>
                </a:cxn>
                <a:cxn ang="0">
                  <a:pos x="36" y="11"/>
                </a:cxn>
                <a:cxn ang="0">
                  <a:pos x="0" y="0"/>
                </a:cxn>
                <a:cxn ang="0">
                  <a:pos x="12" y="30"/>
                </a:cxn>
                <a:cxn ang="0">
                  <a:pos x="43" y="49"/>
                </a:cxn>
              </a:cxnLst>
              <a:rect l="0" t="0" r="r" b="b"/>
              <a:pathLst>
                <a:path w="73" h="49">
                  <a:moveTo>
                    <a:pt x="43" y="49"/>
                  </a:moveTo>
                  <a:lnTo>
                    <a:pt x="66" y="45"/>
                  </a:lnTo>
                  <a:lnTo>
                    <a:pt x="73" y="28"/>
                  </a:lnTo>
                  <a:lnTo>
                    <a:pt x="31" y="19"/>
                  </a:lnTo>
                  <a:lnTo>
                    <a:pt x="36" y="11"/>
                  </a:lnTo>
                  <a:lnTo>
                    <a:pt x="0" y="0"/>
                  </a:lnTo>
                  <a:lnTo>
                    <a:pt x="12" y="30"/>
                  </a:lnTo>
                  <a:lnTo>
                    <a:pt x="43" y="4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7" name="Freeform 1162">
              <a:extLst>
                <a:ext uri="{FF2B5EF4-FFF2-40B4-BE49-F238E27FC236}">
                  <a16:creationId xmlns:a16="http://schemas.microsoft.com/office/drawing/2014/main" id="{4511A97B-93AF-893B-B0EB-F959A873A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046" y="1782074"/>
              <a:ext cx="100582" cy="108827"/>
            </a:xfrm>
            <a:custGeom>
              <a:avLst/>
              <a:gdLst/>
              <a:ahLst/>
              <a:cxnLst>
                <a:cxn ang="0">
                  <a:pos x="14" y="45"/>
                </a:cxn>
                <a:cxn ang="0">
                  <a:pos x="23" y="66"/>
                </a:cxn>
                <a:cxn ang="0">
                  <a:pos x="44" y="66"/>
                </a:cxn>
                <a:cxn ang="0">
                  <a:pos x="52" y="55"/>
                </a:cxn>
                <a:cxn ang="0">
                  <a:pos x="49" y="43"/>
                </a:cxn>
                <a:cxn ang="0">
                  <a:pos x="61" y="40"/>
                </a:cxn>
                <a:cxn ang="0">
                  <a:pos x="0" y="0"/>
                </a:cxn>
                <a:cxn ang="0">
                  <a:pos x="18" y="24"/>
                </a:cxn>
                <a:cxn ang="0">
                  <a:pos x="14" y="45"/>
                </a:cxn>
              </a:cxnLst>
              <a:rect l="0" t="0" r="r" b="b"/>
              <a:pathLst>
                <a:path w="61" h="66">
                  <a:moveTo>
                    <a:pt x="14" y="45"/>
                  </a:moveTo>
                  <a:lnTo>
                    <a:pt x="23" y="66"/>
                  </a:lnTo>
                  <a:lnTo>
                    <a:pt x="44" y="66"/>
                  </a:lnTo>
                  <a:lnTo>
                    <a:pt x="52" y="55"/>
                  </a:lnTo>
                  <a:lnTo>
                    <a:pt x="49" y="43"/>
                  </a:lnTo>
                  <a:lnTo>
                    <a:pt x="61" y="40"/>
                  </a:lnTo>
                  <a:lnTo>
                    <a:pt x="0" y="0"/>
                  </a:lnTo>
                  <a:lnTo>
                    <a:pt x="18" y="24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8" name="Freeform 1163">
              <a:extLst>
                <a:ext uri="{FF2B5EF4-FFF2-40B4-BE49-F238E27FC236}">
                  <a16:creationId xmlns:a16="http://schemas.microsoft.com/office/drawing/2014/main" id="{52C71E64-6336-B6F1-FAA7-A5294EEF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028" y="1775479"/>
              <a:ext cx="168187" cy="151698"/>
            </a:xfrm>
            <a:custGeom>
              <a:avLst/>
              <a:gdLst/>
              <a:ahLst/>
              <a:cxnLst>
                <a:cxn ang="0">
                  <a:pos x="19" y="85"/>
                </a:cxn>
                <a:cxn ang="0">
                  <a:pos x="40" y="92"/>
                </a:cxn>
                <a:cxn ang="0">
                  <a:pos x="45" y="80"/>
                </a:cxn>
                <a:cxn ang="0">
                  <a:pos x="43" y="80"/>
                </a:cxn>
                <a:cxn ang="0">
                  <a:pos x="43" y="73"/>
                </a:cxn>
                <a:cxn ang="0">
                  <a:pos x="48" y="70"/>
                </a:cxn>
                <a:cxn ang="0">
                  <a:pos x="52" y="82"/>
                </a:cxn>
                <a:cxn ang="0">
                  <a:pos x="48" y="85"/>
                </a:cxn>
                <a:cxn ang="0">
                  <a:pos x="50" y="87"/>
                </a:cxn>
                <a:cxn ang="0">
                  <a:pos x="81" y="70"/>
                </a:cxn>
                <a:cxn ang="0">
                  <a:pos x="85" y="85"/>
                </a:cxn>
                <a:cxn ang="0">
                  <a:pos x="102" y="77"/>
                </a:cxn>
                <a:cxn ang="0">
                  <a:pos x="88" y="63"/>
                </a:cxn>
                <a:cxn ang="0">
                  <a:pos x="85" y="49"/>
                </a:cxn>
                <a:cxn ang="0">
                  <a:pos x="90" y="30"/>
                </a:cxn>
                <a:cxn ang="0">
                  <a:pos x="76" y="11"/>
                </a:cxn>
                <a:cxn ang="0">
                  <a:pos x="64" y="11"/>
                </a:cxn>
                <a:cxn ang="0">
                  <a:pos x="66" y="28"/>
                </a:cxn>
                <a:cxn ang="0">
                  <a:pos x="64" y="37"/>
                </a:cxn>
                <a:cxn ang="0">
                  <a:pos x="57" y="37"/>
                </a:cxn>
                <a:cxn ang="0">
                  <a:pos x="57" y="25"/>
                </a:cxn>
                <a:cxn ang="0">
                  <a:pos x="50" y="23"/>
                </a:cxn>
                <a:cxn ang="0">
                  <a:pos x="36" y="0"/>
                </a:cxn>
                <a:cxn ang="0">
                  <a:pos x="7" y="16"/>
                </a:cxn>
                <a:cxn ang="0">
                  <a:pos x="12" y="25"/>
                </a:cxn>
                <a:cxn ang="0">
                  <a:pos x="3" y="40"/>
                </a:cxn>
                <a:cxn ang="0">
                  <a:pos x="10" y="54"/>
                </a:cxn>
                <a:cxn ang="0">
                  <a:pos x="0" y="54"/>
                </a:cxn>
                <a:cxn ang="0">
                  <a:pos x="19" y="85"/>
                </a:cxn>
              </a:cxnLst>
              <a:rect l="0" t="0" r="r" b="b"/>
              <a:pathLst>
                <a:path w="102" h="92">
                  <a:moveTo>
                    <a:pt x="19" y="85"/>
                  </a:moveTo>
                  <a:lnTo>
                    <a:pt x="40" y="92"/>
                  </a:lnTo>
                  <a:lnTo>
                    <a:pt x="45" y="80"/>
                  </a:lnTo>
                  <a:lnTo>
                    <a:pt x="43" y="80"/>
                  </a:lnTo>
                  <a:lnTo>
                    <a:pt x="43" y="73"/>
                  </a:lnTo>
                  <a:lnTo>
                    <a:pt x="48" y="70"/>
                  </a:lnTo>
                  <a:lnTo>
                    <a:pt x="52" y="82"/>
                  </a:lnTo>
                  <a:lnTo>
                    <a:pt x="48" y="85"/>
                  </a:lnTo>
                  <a:lnTo>
                    <a:pt x="50" y="87"/>
                  </a:lnTo>
                  <a:lnTo>
                    <a:pt x="81" y="70"/>
                  </a:lnTo>
                  <a:lnTo>
                    <a:pt x="85" y="85"/>
                  </a:lnTo>
                  <a:lnTo>
                    <a:pt x="102" y="77"/>
                  </a:lnTo>
                  <a:lnTo>
                    <a:pt x="88" y="63"/>
                  </a:lnTo>
                  <a:lnTo>
                    <a:pt x="85" y="49"/>
                  </a:lnTo>
                  <a:lnTo>
                    <a:pt x="90" y="30"/>
                  </a:lnTo>
                  <a:lnTo>
                    <a:pt x="76" y="11"/>
                  </a:lnTo>
                  <a:lnTo>
                    <a:pt x="64" y="11"/>
                  </a:lnTo>
                  <a:lnTo>
                    <a:pt x="66" y="28"/>
                  </a:lnTo>
                  <a:lnTo>
                    <a:pt x="64" y="37"/>
                  </a:lnTo>
                  <a:lnTo>
                    <a:pt x="57" y="37"/>
                  </a:lnTo>
                  <a:lnTo>
                    <a:pt x="57" y="25"/>
                  </a:lnTo>
                  <a:lnTo>
                    <a:pt x="50" y="23"/>
                  </a:lnTo>
                  <a:lnTo>
                    <a:pt x="36" y="0"/>
                  </a:lnTo>
                  <a:lnTo>
                    <a:pt x="7" y="16"/>
                  </a:lnTo>
                  <a:lnTo>
                    <a:pt x="12" y="25"/>
                  </a:lnTo>
                  <a:lnTo>
                    <a:pt x="3" y="40"/>
                  </a:lnTo>
                  <a:lnTo>
                    <a:pt x="10" y="54"/>
                  </a:lnTo>
                  <a:lnTo>
                    <a:pt x="0" y="54"/>
                  </a:lnTo>
                  <a:lnTo>
                    <a:pt x="19" y="8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59" name="Freeform 1164">
              <a:extLst>
                <a:ext uri="{FF2B5EF4-FFF2-40B4-BE49-F238E27FC236}">
                  <a16:creationId xmlns:a16="http://schemas.microsoft.com/office/drawing/2014/main" id="{E223CD3E-9194-EC33-63B0-C26F3E1BE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699" y="1813403"/>
              <a:ext cx="13191" cy="51116"/>
            </a:xfrm>
            <a:custGeom>
              <a:avLst/>
              <a:gdLst/>
              <a:ahLst/>
              <a:cxnLst>
                <a:cxn ang="0">
                  <a:pos x="8" y="17"/>
                </a:cxn>
                <a:cxn ang="0">
                  <a:pos x="8" y="14"/>
                </a:cxn>
                <a:cxn ang="0">
                  <a:pos x="3" y="0"/>
                </a:cxn>
                <a:cxn ang="0">
                  <a:pos x="0" y="26"/>
                </a:cxn>
                <a:cxn ang="0">
                  <a:pos x="5" y="31"/>
                </a:cxn>
                <a:cxn ang="0">
                  <a:pos x="8" y="17"/>
                </a:cxn>
              </a:cxnLst>
              <a:rect l="0" t="0" r="r" b="b"/>
              <a:pathLst>
                <a:path w="8" h="31">
                  <a:moveTo>
                    <a:pt x="8" y="17"/>
                  </a:moveTo>
                  <a:lnTo>
                    <a:pt x="8" y="14"/>
                  </a:lnTo>
                  <a:lnTo>
                    <a:pt x="3" y="0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0" name="Freeform 1165">
              <a:extLst>
                <a:ext uri="{FF2B5EF4-FFF2-40B4-BE49-F238E27FC236}">
                  <a16:creationId xmlns:a16="http://schemas.microsoft.com/office/drawing/2014/main" id="{AE7FD1B9-5709-F93F-88B8-CF1A97999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699" y="1970048"/>
              <a:ext cx="24733" cy="34627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5" y="16"/>
                </a:cxn>
                <a:cxn ang="0">
                  <a:pos x="10" y="11"/>
                </a:cxn>
                <a:cxn ang="0">
                  <a:pos x="0" y="0"/>
                </a:cxn>
                <a:cxn ang="0">
                  <a:pos x="10" y="21"/>
                </a:cxn>
              </a:cxnLst>
              <a:rect l="0" t="0" r="r" b="b"/>
              <a:pathLst>
                <a:path w="15" h="21">
                  <a:moveTo>
                    <a:pt x="10" y="21"/>
                  </a:moveTo>
                  <a:lnTo>
                    <a:pt x="15" y="16"/>
                  </a:lnTo>
                  <a:lnTo>
                    <a:pt x="10" y="11"/>
                  </a:lnTo>
                  <a:lnTo>
                    <a:pt x="0" y="0"/>
                  </a:lnTo>
                  <a:lnTo>
                    <a:pt x="10" y="2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1" name="Freeform 1166">
              <a:extLst>
                <a:ext uri="{FF2B5EF4-FFF2-40B4-BE49-F238E27FC236}">
                  <a16:creationId xmlns:a16="http://schemas.microsoft.com/office/drawing/2014/main" id="{F93371E7-5AEC-415D-17B5-B90748E2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722" y="2974223"/>
              <a:ext cx="31329" cy="34627"/>
            </a:xfrm>
            <a:custGeom>
              <a:avLst/>
              <a:gdLst/>
              <a:ahLst/>
              <a:cxnLst>
                <a:cxn ang="0">
                  <a:pos x="19" y="7"/>
                </a:cxn>
                <a:cxn ang="0">
                  <a:pos x="17" y="0"/>
                </a:cxn>
                <a:cxn ang="0">
                  <a:pos x="5" y="5"/>
                </a:cxn>
                <a:cxn ang="0">
                  <a:pos x="7" y="7"/>
                </a:cxn>
                <a:cxn ang="0">
                  <a:pos x="0" y="21"/>
                </a:cxn>
                <a:cxn ang="0">
                  <a:pos x="19" y="7"/>
                </a:cxn>
              </a:cxnLst>
              <a:rect l="0" t="0" r="r" b="b"/>
              <a:pathLst>
                <a:path w="19" h="21">
                  <a:moveTo>
                    <a:pt x="19" y="7"/>
                  </a:moveTo>
                  <a:lnTo>
                    <a:pt x="17" y="0"/>
                  </a:lnTo>
                  <a:lnTo>
                    <a:pt x="5" y="5"/>
                  </a:lnTo>
                  <a:lnTo>
                    <a:pt x="7" y="7"/>
                  </a:lnTo>
                  <a:lnTo>
                    <a:pt x="0" y="21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2" name="Freeform 1167">
              <a:extLst>
                <a:ext uri="{FF2B5EF4-FFF2-40B4-BE49-F238E27FC236}">
                  <a16:creationId xmlns:a16="http://schemas.microsoft.com/office/drawing/2014/main" id="{78BD45F5-A938-BF93-E8F8-F3BB909E4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7641" y="3196823"/>
              <a:ext cx="79147" cy="32977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0" y="52"/>
                </a:cxn>
                <a:cxn ang="0">
                  <a:pos x="3" y="68"/>
                </a:cxn>
                <a:cxn ang="0">
                  <a:pos x="7" y="80"/>
                </a:cxn>
                <a:cxn ang="0">
                  <a:pos x="7" y="92"/>
                </a:cxn>
                <a:cxn ang="0">
                  <a:pos x="10" y="111"/>
                </a:cxn>
                <a:cxn ang="0">
                  <a:pos x="5" y="139"/>
                </a:cxn>
                <a:cxn ang="0">
                  <a:pos x="10" y="156"/>
                </a:cxn>
                <a:cxn ang="0">
                  <a:pos x="5" y="186"/>
                </a:cxn>
                <a:cxn ang="0">
                  <a:pos x="5" y="200"/>
                </a:cxn>
                <a:cxn ang="0">
                  <a:pos x="7" y="200"/>
                </a:cxn>
                <a:cxn ang="0">
                  <a:pos x="14" y="186"/>
                </a:cxn>
                <a:cxn ang="0">
                  <a:pos x="26" y="189"/>
                </a:cxn>
                <a:cxn ang="0">
                  <a:pos x="29" y="200"/>
                </a:cxn>
                <a:cxn ang="0">
                  <a:pos x="31" y="196"/>
                </a:cxn>
                <a:cxn ang="0">
                  <a:pos x="29" y="184"/>
                </a:cxn>
                <a:cxn ang="0">
                  <a:pos x="24" y="182"/>
                </a:cxn>
                <a:cxn ang="0">
                  <a:pos x="14" y="165"/>
                </a:cxn>
                <a:cxn ang="0">
                  <a:pos x="22" y="130"/>
                </a:cxn>
                <a:cxn ang="0">
                  <a:pos x="33" y="125"/>
                </a:cxn>
                <a:cxn ang="0">
                  <a:pos x="48" y="139"/>
                </a:cxn>
                <a:cxn ang="0">
                  <a:pos x="40" y="125"/>
                </a:cxn>
                <a:cxn ang="0">
                  <a:pos x="24" y="71"/>
                </a:cxn>
                <a:cxn ang="0">
                  <a:pos x="24" y="52"/>
                </a:cxn>
                <a:cxn ang="0">
                  <a:pos x="26" y="40"/>
                </a:cxn>
                <a:cxn ang="0">
                  <a:pos x="19" y="4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17" y="16"/>
                </a:cxn>
                <a:cxn ang="0">
                  <a:pos x="12" y="23"/>
                </a:cxn>
                <a:cxn ang="0">
                  <a:pos x="3" y="23"/>
                </a:cxn>
              </a:cxnLst>
              <a:rect l="0" t="0" r="r" b="b"/>
              <a:pathLst>
                <a:path w="48" h="200">
                  <a:moveTo>
                    <a:pt x="3" y="23"/>
                  </a:moveTo>
                  <a:lnTo>
                    <a:pt x="0" y="52"/>
                  </a:lnTo>
                  <a:lnTo>
                    <a:pt x="3" y="68"/>
                  </a:lnTo>
                  <a:lnTo>
                    <a:pt x="7" y="80"/>
                  </a:lnTo>
                  <a:lnTo>
                    <a:pt x="7" y="92"/>
                  </a:lnTo>
                  <a:lnTo>
                    <a:pt x="10" y="111"/>
                  </a:lnTo>
                  <a:lnTo>
                    <a:pt x="5" y="139"/>
                  </a:lnTo>
                  <a:lnTo>
                    <a:pt x="10" y="156"/>
                  </a:lnTo>
                  <a:lnTo>
                    <a:pt x="5" y="186"/>
                  </a:lnTo>
                  <a:lnTo>
                    <a:pt x="5" y="200"/>
                  </a:lnTo>
                  <a:lnTo>
                    <a:pt x="7" y="200"/>
                  </a:lnTo>
                  <a:lnTo>
                    <a:pt x="14" y="186"/>
                  </a:lnTo>
                  <a:lnTo>
                    <a:pt x="26" y="189"/>
                  </a:lnTo>
                  <a:lnTo>
                    <a:pt x="29" y="200"/>
                  </a:lnTo>
                  <a:lnTo>
                    <a:pt x="31" y="196"/>
                  </a:lnTo>
                  <a:lnTo>
                    <a:pt x="29" y="184"/>
                  </a:lnTo>
                  <a:lnTo>
                    <a:pt x="24" y="182"/>
                  </a:lnTo>
                  <a:lnTo>
                    <a:pt x="14" y="165"/>
                  </a:lnTo>
                  <a:lnTo>
                    <a:pt x="22" y="130"/>
                  </a:lnTo>
                  <a:lnTo>
                    <a:pt x="33" y="125"/>
                  </a:lnTo>
                  <a:lnTo>
                    <a:pt x="48" y="139"/>
                  </a:lnTo>
                  <a:lnTo>
                    <a:pt x="40" y="125"/>
                  </a:lnTo>
                  <a:lnTo>
                    <a:pt x="24" y="71"/>
                  </a:lnTo>
                  <a:lnTo>
                    <a:pt x="24" y="52"/>
                  </a:lnTo>
                  <a:lnTo>
                    <a:pt x="26" y="40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17" y="16"/>
                  </a:lnTo>
                  <a:lnTo>
                    <a:pt x="12" y="23"/>
                  </a:lnTo>
                  <a:lnTo>
                    <a:pt x="3" y="2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3" name="Freeform 1168">
              <a:extLst>
                <a:ext uri="{FF2B5EF4-FFF2-40B4-BE49-F238E27FC236}">
                  <a16:creationId xmlns:a16="http://schemas.microsoft.com/office/drawing/2014/main" id="{A9E020B2-F735-4781-4030-478A4E812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139" y="2997307"/>
              <a:ext cx="34627" cy="31329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" y="14"/>
                </a:cxn>
                <a:cxn ang="0">
                  <a:pos x="2" y="19"/>
                </a:cxn>
                <a:cxn ang="0">
                  <a:pos x="7" y="10"/>
                </a:cxn>
                <a:cxn ang="0">
                  <a:pos x="21" y="5"/>
                </a:cxn>
                <a:cxn ang="0">
                  <a:pos x="16" y="0"/>
                </a:cxn>
                <a:cxn ang="0">
                  <a:pos x="0" y="5"/>
                </a:cxn>
                <a:cxn ang="0">
                  <a:pos x="0" y="10"/>
                </a:cxn>
              </a:cxnLst>
              <a:rect l="0" t="0" r="r" b="b"/>
              <a:pathLst>
                <a:path w="21" h="19">
                  <a:moveTo>
                    <a:pt x="0" y="10"/>
                  </a:moveTo>
                  <a:lnTo>
                    <a:pt x="2" y="14"/>
                  </a:lnTo>
                  <a:lnTo>
                    <a:pt x="2" y="19"/>
                  </a:lnTo>
                  <a:lnTo>
                    <a:pt x="7" y="10"/>
                  </a:lnTo>
                  <a:lnTo>
                    <a:pt x="21" y="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4" name="Freeform 1169">
              <a:extLst>
                <a:ext uri="{FF2B5EF4-FFF2-40B4-BE49-F238E27FC236}">
                  <a16:creationId xmlns:a16="http://schemas.microsoft.com/office/drawing/2014/main" id="{25AC3A25-FCA7-6533-9BA2-362941B8E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028" y="5805370"/>
              <a:ext cx="42871" cy="1648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5" y="0"/>
                </a:cxn>
              </a:cxnLst>
              <a:rect l="0" t="0" r="r" b="b"/>
              <a:pathLst>
                <a:path w="11" h="4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0" y="3"/>
                    <a:pt x="10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5" name="Freeform 1170">
              <a:extLst>
                <a:ext uri="{FF2B5EF4-FFF2-40B4-BE49-F238E27FC236}">
                  <a16:creationId xmlns:a16="http://schemas.microsoft.com/office/drawing/2014/main" id="{3DA6E49F-1067-407B-E89E-7B1B4D74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5828" y="5953770"/>
              <a:ext cx="11542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6" name="Freeform 1171">
              <a:extLst>
                <a:ext uri="{FF2B5EF4-FFF2-40B4-BE49-F238E27FC236}">
                  <a16:creationId xmlns:a16="http://schemas.microsoft.com/office/drawing/2014/main" id="{B47E57E1-99BB-AF8F-44C1-6BF2E777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086" y="5965312"/>
              <a:ext cx="93987" cy="102231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22" y="2"/>
                </a:cxn>
                <a:cxn ang="0">
                  <a:pos x="12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5" y="14"/>
                </a:cxn>
                <a:cxn ang="0">
                  <a:pos x="4" y="15"/>
                </a:cxn>
                <a:cxn ang="0">
                  <a:pos x="4" y="13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9"/>
                </a:cxn>
                <a:cxn ang="0">
                  <a:pos x="7" y="23"/>
                </a:cxn>
                <a:cxn ang="0">
                  <a:pos x="9" y="24"/>
                </a:cxn>
                <a:cxn ang="0">
                  <a:pos x="8" y="25"/>
                </a:cxn>
                <a:cxn ang="0">
                  <a:pos x="8" y="26"/>
                </a:cxn>
                <a:cxn ang="0">
                  <a:pos x="9" y="2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5" y="23"/>
                </a:cxn>
                <a:cxn ang="0">
                  <a:pos x="17" y="23"/>
                </a:cxn>
                <a:cxn ang="0">
                  <a:pos x="17" y="23"/>
                </a:cxn>
                <a:cxn ang="0">
                  <a:pos x="19" y="19"/>
                </a:cxn>
                <a:cxn ang="0">
                  <a:pos x="21" y="19"/>
                </a:cxn>
                <a:cxn ang="0">
                  <a:pos x="21" y="19"/>
                </a:cxn>
                <a:cxn ang="0">
                  <a:pos x="24" y="12"/>
                </a:cxn>
                <a:cxn ang="0">
                  <a:pos x="24" y="6"/>
                </a:cxn>
                <a:cxn ang="0">
                  <a:pos x="22" y="2"/>
                </a:cxn>
                <a:cxn ang="0">
                  <a:pos x="22" y="2"/>
                </a:cxn>
              </a:cxnLst>
              <a:rect l="0" t="0" r="r" b="b"/>
              <a:pathLst>
                <a:path w="24" h="26">
                  <a:moveTo>
                    <a:pt x="22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8" y="26"/>
                    <a:pt x="8" y="26"/>
                    <a:pt x="9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7" name="Freeform 1172">
              <a:extLst>
                <a:ext uri="{FF2B5EF4-FFF2-40B4-BE49-F238E27FC236}">
                  <a16:creationId xmlns:a16="http://schemas.microsoft.com/office/drawing/2014/main" id="{B9FA7A6F-1FA4-58BB-9846-74851E31E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980" y="5135920"/>
              <a:ext cx="11542" cy="1154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8" name="Freeform 1173">
              <a:extLst>
                <a:ext uri="{FF2B5EF4-FFF2-40B4-BE49-F238E27FC236}">
                  <a16:creationId xmlns:a16="http://schemas.microsoft.com/office/drawing/2014/main" id="{F2050875-3F86-44DC-6FC6-C1A4E0D7C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0553" y="5096346"/>
              <a:ext cx="28031" cy="1978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5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5" y="2"/>
                </a:cxn>
              </a:cxnLst>
              <a:rect l="0" t="0" r="r" b="b"/>
              <a:pathLst>
                <a:path w="7" h="5">
                  <a:moveTo>
                    <a:pt x="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69" name="Freeform 1174">
              <a:extLst>
                <a:ext uri="{FF2B5EF4-FFF2-40B4-BE49-F238E27FC236}">
                  <a16:creationId xmlns:a16="http://schemas.microsoft.com/office/drawing/2014/main" id="{6F8E12CE-7C75-7ACB-E51A-F8283A7EA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4384" y="5078208"/>
              <a:ext cx="34627" cy="1484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5" y="0"/>
                </a:cxn>
              </a:cxnLst>
              <a:rect l="0" t="0" r="r" b="b"/>
              <a:pathLst>
                <a:path w="9" h="4">
                  <a:moveTo>
                    <a:pt x="5" y="0"/>
                  </a:moveTo>
                  <a:cubicBezTo>
                    <a:pt x="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0" name="Freeform 1175">
              <a:extLst>
                <a:ext uri="{FF2B5EF4-FFF2-40B4-BE49-F238E27FC236}">
                  <a16:creationId xmlns:a16="http://schemas.microsoft.com/office/drawing/2014/main" id="{11AB5EFC-1456-5FC3-A143-A6F66088F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429" y="5038635"/>
              <a:ext cx="6596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1" name="Freeform 1176">
              <a:extLst>
                <a:ext uri="{FF2B5EF4-FFF2-40B4-BE49-F238E27FC236}">
                  <a16:creationId xmlns:a16="http://schemas.microsoft.com/office/drawing/2014/main" id="{5C700815-22BA-8558-E388-E59EDB346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255" y="4890235"/>
              <a:ext cx="16489" cy="82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2" name="Freeform 1177">
              <a:extLst>
                <a:ext uri="{FF2B5EF4-FFF2-40B4-BE49-F238E27FC236}">
                  <a16:creationId xmlns:a16="http://schemas.microsoft.com/office/drawing/2014/main" id="{DB2F6AD1-6F30-BC64-2EE2-822743CD5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539" y="5078208"/>
              <a:ext cx="16489" cy="115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3" name="Freeform 1178">
              <a:extLst>
                <a:ext uri="{FF2B5EF4-FFF2-40B4-BE49-F238E27FC236}">
                  <a16:creationId xmlns:a16="http://schemas.microsoft.com/office/drawing/2014/main" id="{67EE1CF1-F208-2545-44C0-F1EF77C3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655" y="4929808"/>
              <a:ext cx="19787" cy="34627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4" y="3"/>
                </a:cxn>
              </a:cxnLst>
              <a:rect l="0" t="0" r="r" b="b"/>
              <a:pathLst>
                <a:path w="5" h="9">
                  <a:moveTo>
                    <a:pt x="4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4" name="Freeform 1179">
              <a:extLst>
                <a:ext uri="{FF2B5EF4-FFF2-40B4-BE49-F238E27FC236}">
                  <a16:creationId xmlns:a16="http://schemas.microsoft.com/office/drawing/2014/main" id="{98A0EFFF-509F-3932-2E99-F5FE1F3D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347" y="4687421"/>
              <a:ext cx="14840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5" name="Freeform 1180">
              <a:extLst>
                <a:ext uri="{FF2B5EF4-FFF2-40B4-BE49-F238E27FC236}">
                  <a16:creationId xmlns:a16="http://schemas.microsoft.com/office/drawing/2014/main" id="{A84925E0-11C8-E5D0-C49D-111B49D0D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378" y="4595083"/>
              <a:ext cx="120369" cy="103880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3" y="0"/>
                </a:cxn>
                <a:cxn ang="0">
                  <a:pos x="19" y="5"/>
                </a:cxn>
                <a:cxn ang="0">
                  <a:pos x="17" y="8"/>
                </a:cxn>
                <a:cxn ang="0">
                  <a:pos x="15" y="8"/>
                </a:cxn>
                <a:cxn ang="0">
                  <a:pos x="12" y="11"/>
                </a:cxn>
                <a:cxn ang="0">
                  <a:pos x="12" y="7"/>
                </a:cxn>
                <a:cxn ang="0">
                  <a:pos x="10" y="7"/>
                </a:cxn>
                <a:cxn ang="0">
                  <a:pos x="6" y="10"/>
                </a:cxn>
                <a:cxn ang="0">
                  <a:pos x="2" y="11"/>
                </a:cxn>
                <a:cxn ang="0">
                  <a:pos x="0" y="19"/>
                </a:cxn>
                <a:cxn ang="0">
                  <a:pos x="2" y="19"/>
                </a:cxn>
                <a:cxn ang="0">
                  <a:pos x="5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14"/>
                </a:cxn>
                <a:cxn ang="0">
                  <a:pos x="10" y="16"/>
                </a:cxn>
                <a:cxn ang="0">
                  <a:pos x="10" y="15"/>
                </a:cxn>
                <a:cxn ang="0">
                  <a:pos x="15" y="15"/>
                </a:cxn>
                <a:cxn ang="0">
                  <a:pos x="13" y="18"/>
                </a:cxn>
                <a:cxn ang="0">
                  <a:pos x="15" y="23"/>
                </a:cxn>
                <a:cxn ang="0">
                  <a:pos x="20" y="26"/>
                </a:cxn>
                <a:cxn ang="0">
                  <a:pos x="22" y="25"/>
                </a:cxn>
                <a:cxn ang="0">
                  <a:pos x="23" y="27"/>
                </a:cxn>
                <a:cxn ang="0">
                  <a:pos x="24" y="27"/>
                </a:cxn>
                <a:cxn ang="0">
                  <a:pos x="25" y="24"/>
                </a:cxn>
                <a:cxn ang="0">
                  <a:pos x="24" y="19"/>
                </a:cxn>
                <a:cxn ang="0">
                  <a:pos x="28" y="22"/>
                </a:cxn>
                <a:cxn ang="0">
                  <a:pos x="28" y="22"/>
                </a:cxn>
                <a:cxn ang="0">
                  <a:pos x="31" y="15"/>
                </a:cxn>
                <a:cxn ang="0">
                  <a:pos x="28" y="8"/>
                </a:cxn>
                <a:cxn ang="0">
                  <a:pos x="29" y="6"/>
                </a:cxn>
                <a:cxn ang="0">
                  <a:pos x="25" y="0"/>
                </a:cxn>
              </a:cxnLst>
              <a:rect l="0" t="0" r="r" b="b"/>
              <a:pathLst>
                <a:path w="31" h="27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4" y="27"/>
                    <a:pt x="24" y="27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6" name="Freeform 1181">
              <a:extLst>
                <a:ext uri="{FF2B5EF4-FFF2-40B4-BE49-F238E27FC236}">
                  <a16:creationId xmlns:a16="http://schemas.microsoft.com/office/drawing/2014/main" id="{CBDBCC60-58FF-206F-FC9E-FA6E23FDA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920" y="4563754"/>
              <a:ext cx="31329" cy="49467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4" y="13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6" y="12"/>
                </a:cxn>
                <a:cxn ang="0">
                  <a:pos x="6" y="7"/>
                </a:cxn>
                <a:cxn ang="0">
                  <a:pos x="8" y="2"/>
                </a:cxn>
                <a:cxn ang="0">
                  <a:pos x="8" y="1"/>
                </a:cxn>
              </a:cxnLst>
              <a:rect l="0" t="0" r="r" b="b"/>
              <a:pathLst>
                <a:path w="8" h="13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7" name="Freeform 1182">
              <a:extLst>
                <a:ext uri="{FF2B5EF4-FFF2-40B4-BE49-F238E27FC236}">
                  <a16:creationId xmlns:a16="http://schemas.microsoft.com/office/drawing/2014/main" id="{8A1098FA-4482-A79A-2F20-4A1A262A3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387" y="4520883"/>
              <a:ext cx="36276" cy="42871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5" y="10"/>
                </a:cxn>
                <a:cxn ang="0">
                  <a:pos x="6" y="10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8" y="3"/>
                </a:cxn>
                <a:cxn ang="0">
                  <a:pos x="8" y="2"/>
                </a:cxn>
              </a:cxnLst>
              <a:rect l="0" t="0" r="r" b="b"/>
              <a:pathLst>
                <a:path w="9" h="11">
                  <a:moveTo>
                    <a:pt x="8" y="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8" name="Freeform 1183">
              <a:extLst>
                <a:ext uri="{FF2B5EF4-FFF2-40B4-BE49-F238E27FC236}">
                  <a16:creationId xmlns:a16="http://schemas.microsoft.com/office/drawing/2014/main" id="{DC42540F-2CB5-6E7C-FB02-C1E1A1965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8740" y="5292564"/>
              <a:ext cx="11542" cy="6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79" name="Freeform 1184">
              <a:extLst>
                <a:ext uri="{FF2B5EF4-FFF2-40B4-BE49-F238E27FC236}">
                  <a16:creationId xmlns:a16="http://schemas.microsoft.com/office/drawing/2014/main" id="{78671876-F6C5-3AD2-2BA7-6A5D04979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496" y="5252991"/>
              <a:ext cx="11542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0" name="Freeform 1185">
              <a:extLst>
                <a:ext uri="{FF2B5EF4-FFF2-40B4-BE49-F238E27FC236}">
                  <a16:creationId xmlns:a16="http://schemas.microsoft.com/office/drawing/2014/main" id="{E2A0273D-11F2-438C-1D9E-6D1CA2B68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0709" y="5244747"/>
              <a:ext cx="19787" cy="19787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4" y="5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5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5"/>
                    <a:pt x="5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1" name="Freeform 1186">
              <a:extLst>
                <a:ext uri="{FF2B5EF4-FFF2-40B4-BE49-F238E27FC236}">
                  <a16:creationId xmlns:a16="http://schemas.microsoft.com/office/drawing/2014/main" id="{53427962-5A1F-17D5-FCFC-7D31DA2E7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764" y="4461523"/>
              <a:ext cx="136858" cy="113774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34" y="0"/>
                </a:cxn>
                <a:cxn ang="0">
                  <a:pos x="33" y="1"/>
                </a:cxn>
                <a:cxn ang="0">
                  <a:pos x="33" y="1"/>
                </a:cxn>
                <a:cxn ang="0">
                  <a:pos x="30" y="3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5"/>
                </a:cxn>
                <a:cxn ang="0">
                  <a:pos x="20" y="3"/>
                </a:cxn>
                <a:cxn ang="0">
                  <a:pos x="19" y="3"/>
                </a:cxn>
                <a:cxn ang="0">
                  <a:pos x="6" y="2"/>
                </a:cxn>
                <a:cxn ang="0">
                  <a:pos x="6" y="3"/>
                </a:cxn>
                <a:cxn ang="0">
                  <a:pos x="1" y="7"/>
                </a:cxn>
                <a:cxn ang="0">
                  <a:pos x="0" y="11"/>
                </a:cxn>
                <a:cxn ang="0">
                  <a:pos x="1" y="15"/>
                </a:cxn>
                <a:cxn ang="0">
                  <a:pos x="3" y="18"/>
                </a:cxn>
                <a:cxn ang="0">
                  <a:pos x="4" y="21"/>
                </a:cxn>
                <a:cxn ang="0">
                  <a:pos x="4" y="21"/>
                </a:cxn>
                <a:cxn ang="0">
                  <a:pos x="5" y="26"/>
                </a:cxn>
                <a:cxn ang="0">
                  <a:pos x="6" y="27"/>
                </a:cxn>
                <a:cxn ang="0">
                  <a:pos x="6" y="27"/>
                </a:cxn>
                <a:cxn ang="0">
                  <a:pos x="6" y="27"/>
                </a:cxn>
                <a:cxn ang="0">
                  <a:pos x="8" y="26"/>
                </a:cxn>
                <a:cxn ang="0">
                  <a:pos x="8" y="28"/>
                </a:cxn>
                <a:cxn ang="0">
                  <a:pos x="9" y="29"/>
                </a:cxn>
                <a:cxn ang="0">
                  <a:pos x="14" y="29"/>
                </a:cxn>
                <a:cxn ang="0">
                  <a:pos x="14" y="29"/>
                </a:cxn>
                <a:cxn ang="0">
                  <a:pos x="14" y="29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8" y="27"/>
                </a:cxn>
                <a:cxn ang="0">
                  <a:pos x="24" y="25"/>
                </a:cxn>
                <a:cxn ang="0">
                  <a:pos x="24" y="25"/>
                </a:cxn>
                <a:cxn ang="0">
                  <a:pos x="24" y="21"/>
                </a:cxn>
                <a:cxn ang="0">
                  <a:pos x="27" y="21"/>
                </a:cxn>
                <a:cxn ang="0">
                  <a:pos x="27" y="21"/>
                </a:cxn>
                <a:cxn ang="0">
                  <a:pos x="28" y="20"/>
                </a:cxn>
                <a:cxn ang="0">
                  <a:pos x="34" y="16"/>
                </a:cxn>
                <a:cxn ang="0">
                  <a:pos x="35" y="16"/>
                </a:cxn>
                <a:cxn ang="0">
                  <a:pos x="34" y="1"/>
                </a:cxn>
              </a:cxnLst>
              <a:rect l="0" t="0" r="r" b="b"/>
              <a:pathLst>
                <a:path w="35" h="29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7" y="2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9"/>
                    <a:pt x="9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2" name="Freeform 1187">
              <a:extLst>
                <a:ext uri="{FF2B5EF4-FFF2-40B4-BE49-F238E27FC236}">
                  <a16:creationId xmlns:a16="http://schemas.microsoft.com/office/drawing/2014/main" id="{DCA2FE19-44DD-9393-4E7B-C7119D03E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249" y="4200998"/>
              <a:ext cx="6596" cy="824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3" name="Freeform 1188">
              <a:extLst>
                <a:ext uri="{FF2B5EF4-FFF2-40B4-BE49-F238E27FC236}">
                  <a16:creationId xmlns:a16="http://schemas.microsoft.com/office/drawing/2014/main" id="{E6223E94-231C-336F-7DA8-13276B7F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832" y="4135043"/>
              <a:ext cx="14840" cy="2308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4" name="Freeform 1189">
              <a:extLst>
                <a:ext uri="{FF2B5EF4-FFF2-40B4-BE49-F238E27FC236}">
                  <a16:creationId xmlns:a16="http://schemas.microsoft.com/office/drawing/2014/main" id="{B31AB5A9-C1D8-A9A0-9B9A-F5EF5DF36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703" y="4088874"/>
              <a:ext cx="11542" cy="1154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5" name="Freeform 1190">
              <a:extLst>
                <a:ext uri="{FF2B5EF4-FFF2-40B4-BE49-F238E27FC236}">
                  <a16:creationId xmlns:a16="http://schemas.microsoft.com/office/drawing/2014/main" id="{A734B2F3-403C-BB80-9233-B1DFFD45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32" y="4034460"/>
              <a:ext cx="8244" cy="6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6" name="Freeform 1191">
              <a:extLst>
                <a:ext uri="{FF2B5EF4-FFF2-40B4-BE49-F238E27FC236}">
                  <a16:creationId xmlns:a16="http://schemas.microsoft.com/office/drawing/2014/main" id="{CBE709D6-D3E2-CED2-44E8-512963A11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019" y="3912442"/>
              <a:ext cx="11542" cy="8244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7" name="Freeform 1192">
              <a:extLst>
                <a:ext uri="{FF2B5EF4-FFF2-40B4-BE49-F238E27FC236}">
                  <a16:creationId xmlns:a16="http://schemas.microsoft.com/office/drawing/2014/main" id="{2F98B3EB-C3C5-0E47-79E8-F90756374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232" y="3917389"/>
              <a:ext cx="14840" cy="115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7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lnTo>
                    <a:pt x="0" y="7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8" name="Freeform 1193">
              <a:extLst>
                <a:ext uri="{FF2B5EF4-FFF2-40B4-BE49-F238E27FC236}">
                  <a16:creationId xmlns:a16="http://schemas.microsoft.com/office/drawing/2014/main" id="{9184E679-C88C-CB7A-A096-E2EB35025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903" y="3912442"/>
              <a:ext cx="65956" cy="54413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8" y="4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9" y="9"/>
                </a:cxn>
                <a:cxn ang="0">
                  <a:pos x="13" y="10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7" y="5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3" y="0"/>
                </a:cxn>
                <a:cxn ang="0">
                  <a:pos x="16" y="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1"/>
                </a:cxn>
              </a:cxnLst>
              <a:rect l="0" t="0" r="r" b="b"/>
              <a:pathLst>
                <a:path w="17" h="14"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89" name="Rectangle 1194">
              <a:extLst>
                <a:ext uri="{FF2B5EF4-FFF2-40B4-BE49-F238E27FC236}">
                  <a16:creationId xmlns:a16="http://schemas.microsoft.com/office/drawing/2014/main" id="{D6CA2F69-2ED0-ED61-80AA-4CEFFCC12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103" y="3909144"/>
              <a:ext cx="1649" cy="164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0" name="Freeform 1195">
              <a:extLst>
                <a:ext uri="{FF2B5EF4-FFF2-40B4-BE49-F238E27FC236}">
                  <a16:creationId xmlns:a16="http://schemas.microsoft.com/office/drawing/2014/main" id="{4395E697-3B8D-2807-09EA-BA5183DE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1103" y="3905847"/>
              <a:ext cx="11542" cy="32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7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1" name="Freeform 1196">
              <a:extLst>
                <a:ext uri="{FF2B5EF4-FFF2-40B4-BE49-F238E27FC236}">
                  <a16:creationId xmlns:a16="http://schemas.microsoft.com/office/drawing/2014/main" id="{ABC6887D-4244-C870-A656-12C74FB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8872" y="3686544"/>
              <a:ext cx="280312" cy="257227"/>
            </a:xfrm>
            <a:custGeom>
              <a:avLst/>
              <a:gdLst/>
              <a:ahLst/>
              <a:cxnLst>
                <a:cxn ang="0">
                  <a:pos x="14" y="47"/>
                </a:cxn>
                <a:cxn ang="0">
                  <a:pos x="10" y="51"/>
                </a:cxn>
                <a:cxn ang="0">
                  <a:pos x="0" y="59"/>
                </a:cxn>
                <a:cxn ang="0">
                  <a:pos x="8" y="63"/>
                </a:cxn>
                <a:cxn ang="0">
                  <a:pos x="10" y="60"/>
                </a:cxn>
                <a:cxn ang="0">
                  <a:pos x="11" y="61"/>
                </a:cxn>
                <a:cxn ang="0">
                  <a:pos x="19" y="58"/>
                </a:cxn>
                <a:cxn ang="0">
                  <a:pos x="20" y="58"/>
                </a:cxn>
                <a:cxn ang="0">
                  <a:pos x="25" y="57"/>
                </a:cxn>
                <a:cxn ang="0">
                  <a:pos x="26" y="57"/>
                </a:cxn>
                <a:cxn ang="0">
                  <a:pos x="29" y="56"/>
                </a:cxn>
                <a:cxn ang="0">
                  <a:pos x="25" y="62"/>
                </a:cxn>
                <a:cxn ang="0">
                  <a:pos x="33" y="66"/>
                </a:cxn>
                <a:cxn ang="0">
                  <a:pos x="39" y="59"/>
                </a:cxn>
                <a:cxn ang="0">
                  <a:pos x="37" y="54"/>
                </a:cxn>
                <a:cxn ang="0">
                  <a:pos x="41" y="56"/>
                </a:cxn>
                <a:cxn ang="0">
                  <a:pos x="47" y="58"/>
                </a:cxn>
                <a:cxn ang="0">
                  <a:pos x="51" y="54"/>
                </a:cxn>
                <a:cxn ang="0">
                  <a:pos x="51" y="57"/>
                </a:cxn>
                <a:cxn ang="0">
                  <a:pos x="54" y="53"/>
                </a:cxn>
                <a:cxn ang="0">
                  <a:pos x="59" y="55"/>
                </a:cxn>
                <a:cxn ang="0">
                  <a:pos x="62" y="52"/>
                </a:cxn>
                <a:cxn ang="0">
                  <a:pos x="65" y="48"/>
                </a:cxn>
                <a:cxn ang="0">
                  <a:pos x="65" y="32"/>
                </a:cxn>
                <a:cxn ang="0">
                  <a:pos x="68" y="27"/>
                </a:cxn>
                <a:cxn ang="0">
                  <a:pos x="69" y="27"/>
                </a:cxn>
                <a:cxn ang="0">
                  <a:pos x="72" y="15"/>
                </a:cxn>
                <a:cxn ang="0">
                  <a:pos x="68" y="1"/>
                </a:cxn>
                <a:cxn ang="0">
                  <a:pos x="65" y="0"/>
                </a:cxn>
                <a:cxn ang="0">
                  <a:pos x="60" y="6"/>
                </a:cxn>
                <a:cxn ang="0">
                  <a:pos x="58" y="7"/>
                </a:cxn>
                <a:cxn ang="0">
                  <a:pos x="57" y="12"/>
                </a:cxn>
                <a:cxn ang="0">
                  <a:pos x="59" y="16"/>
                </a:cxn>
                <a:cxn ang="0">
                  <a:pos x="51" y="30"/>
                </a:cxn>
                <a:cxn ang="0">
                  <a:pos x="40" y="36"/>
                </a:cxn>
                <a:cxn ang="0">
                  <a:pos x="42" y="33"/>
                </a:cxn>
                <a:cxn ang="0">
                  <a:pos x="41" y="33"/>
                </a:cxn>
                <a:cxn ang="0">
                  <a:pos x="36" y="41"/>
                </a:cxn>
                <a:cxn ang="0">
                  <a:pos x="32" y="48"/>
                </a:cxn>
                <a:cxn ang="0">
                  <a:pos x="27" y="48"/>
                </a:cxn>
                <a:cxn ang="0">
                  <a:pos x="14" y="47"/>
                </a:cxn>
                <a:cxn ang="0">
                  <a:pos x="58" y="50"/>
                </a:cxn>
              </a:cxnLst>
              <a:rect l="0" t="0" r="r" b="b"/>
              <a:pathLst>
                <a:path w="72" h="66"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6"/>
                    <a:pt x="37" y="56"/>
                    <a:pt x="38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5"/>
                    <a:pt x="54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5" y="48"/>
                    <a:pt x="65" y="4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2" y="42"/>
                    <a:pt x="32" y="42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  <a:moveTo>
                    <a:pt x="58" y="49"/>
                  </a:moveTo>
                  <a:cubicBezTo>
                    <a:pt x="58" y="50"/>
                    <a:pt x="58" y="50"/>
                    <a:pt x="58" y="50"/>
                  </a:cubicBezTo>
                  <a:cubicBezTo>
                    <a:pt x="55" y="51"/>
                    <a:pt x="55" y="51"/>
                    <a:pt x="55" y="51"/>
                  </a:cubicBezTo>
                  <a:lnTo>
                    <a:pt x="58" y="49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2" name="Freeform 1197">
              <a:extLst>
                <a:ext uri="{FF2B5EF4-FFF2-40B4-BE49-F238E27FC236}">
                  <a16:creationId xmlns:a16="http://schemas.microsoft.com/office/drawing/2014/main" id="{7DD89998-1584-3EDE-6B05-AEDDEBC0E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157" y="3909144"/>
              <a:ext cx="4947" cy="16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3" name="Freeform 1198">
              <a:extLst>
                <a:ext uri="{FF2B5EF4-FFF2-40B4-BE49-F238E27FC236}">
                  <a16:creationId xmlns:a16="http://schemas.microsoft.com/office/drawing/2014/main" id="{E5B3B215-00A9-BFB6-505F-60FC7125A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072" y="3912442"/>
              <a:ext cx="4947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4" name="Freeform 1199">
              <a:extLst>
                <a:ext uri="{FF2B5EF4-FFF2-40B4-BE49-F238E27FC236}">
                  <a16:creationId xmlns:a16="http://schemas.microsoft.com/office/drawing/2014/main" id="{F4AE685D-DC59-20F9-2F30-E1B06C08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1899" y="3792073"/>
              <a:ext cx="8244" cy="19787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5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4"/>
                    <a:pt x="1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5" name="Freeform 1200">
              <a:extLst>
                <a:ext uri="{FF2B5EF4-FFF2-40B4-BE49-F238E27FC236}">
                  <a16:creationId xmlns:a16="http://schemas.microsoft.com/office/drawing/2014/main" id="{14DF5672-9976-E224-6F2D-7F4E8E7AA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6705" y="5193631"/>
              <a:ext cx="19787" cy="82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2" y="0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6" name="Freeform 1201">
              <a:extLst>
                <a:ext uri="{FF2B5EF4-FFF2-40B4-BE49-F238E27FC236}">
                  <a16:creationId xmlns:a16="http://schemas.microsoft.com/office/drawing/2014/main" id="{9BCE53BE-A0E8-F399-7416-E472BEDEE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0258" y="4918266"/>
              <a:ext cx="31329" cy="2308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5" y="0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7" name="Freeform 1202">
              <a:extLst>
                <a:ext uri="{FF2B5EF4-FFF2-40B4-BE49-F238E27FC236}">
                  <a16:creationId xmlns:a16="http://schemas.microsoft.com/office/drawing/2014/main" id="{24DBBB39-4E4C-7AFC-3AEB-B2901850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4893" y="5010604"/>
              <a:ext cx="11542" cy="8244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8" name="Freeform 1203">
              <a:extLst>
                <a:ext uri="{FF2B5EF4-FFF2-40B4-BE49-F238E27FC236}">
                  <a16:creationId xmlns:a16="http://schemas.microsoft.com/office/drawing/2014/main" id="{8A29C2CD-A1B7-63EE-DB43-2E2A30D3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2236" y="5015551"/>
              <a:ext cx="34627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1" y="0"/>
                </a:cxn>
              </a:cxnLst>
              <a:rect l="0" t="0" r="r" b="b"/>
              <a:pathLst>
                <a:path w="9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199" name="Freeform 1204">
              <a:extLst>
                <a:ext uri="{FF2B5EF4-FFF2-40B4-BE49-F238E27FC236}">
                  <a16:creationId xmlns:a16="http://schemas.microsoft.com/office/drawing/2014/main" id="{00ABF6A9-7386-274C-8CFB-4CC187A42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8405" y="5046880"/>
              <a:ext cx="31329" cy="19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0" name="Freeform 1205">
              <a:extLst>
                <a:ext uri="{FF2B5EF4-FFF2-40B4-BE49-F238E27FC236}">
                  <a16:creationId xmlns:a16="http://schemas.microsoft.com/office/drawing/2014/main" id="{4FCDDBD6-2842-BC6D-C9D6-030081094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3031" y="5046880"/>
              <a:ext cx="24733" cy="23084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5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1" name="Freeform 1206">
              <a:extLst>
                <a:ext uri="{FF2B5EF4-FFF2-40B4-BE49-F238E27FC236}">
                  <a16:creationId xmlns:a16="http://schemas.microsoft.com/office/drawing/2014/main" id="{8DE4C1AC-5A69-AABE-CFB2-8927954F0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263" y="5041933"/>
              <a:ext cx="80796" cy="28031"/>
            </a:xfrm>
            <a:custGeom>
              <a:avLst/>
              <a:gdLst/>
              <a:ahLst/>
              <a:cxnLst>
                <a:cxn ang="0">
                  <a:pos x="18" y="5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20" y="1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19" y="2"/>
                </a:cxn>
                <a:cxn ang="0">
                  <a:pos x="16" y="4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7"/>
                </a:cxn>
                <a:cxn ang="0">
                  <a:pos x="18" y="5"/>
                </a:cxn>
              </a:cxnLst>
              <a:rect l="0" t="0" r="r" b="b"/>
              <a:pathLst>
                <a:path w="21" h="7">
                  <a:moveTo>
                    <a:pt x="18" y="5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3"/>
                    <a:pt x="20" y="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2" name="Freeform 1207">
              <a:extLst>
                <a:ext uri="{FF2B5EF4-FFF2-40B4-BE49-F238E27FC236}">
                  <a16:creationId xmlns:a16="http://schemas.microsoft.com/office/drawing/2014/main" id="{FC39EDE5-6BD6-CC09-4D1C-010E33EBE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005" y="5046880"/>
              <a:ext cx="11542" cy="11542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3" name="Freeform 1208">
              <a:extLst>
                <a:ext uri="{FF2B5EF4-FFF2-40B4-BE49-F238E27FC236}">
                  <a16:creationId xmlns:a16="http://schemas.microsoft.com/office/drawing/2014/main" id="{4F53DA3B-7823-9AD5-7699-19F34A3A1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249" y="5053475"/>
              <a:ext cx="92338" cy="51116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8" y="11"/>
                </a:cxn>
                <a:cxn ang="0">
                  <a:pos x="10" y="7"/>
                </a:cxn>
                <a:cxn ang="0">
                  <a:pos x="23" y="2"/>
                </a:cxn>
                <a:cxn ang="0">
                  <a:pos x="2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2" y="7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4" h="13">
                  <a:moveTo>
                    <a:pt x="0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4" name="Freeform 1209">
              <a:extLst>
                <a:ext uri="{FF2B5EF4-FFF2-40B4-BE49-F238E27FC236}">
                  <a16:creationId xmlns:a16="http://schemas.microsoft.com/office/drawing/2014/main" id="{E29EB3BC-F72F-3A57-7051-FA395E787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872" y="5018848"/>
              <a:ext cx="16489" cy="28031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4"/>
                </a:cxn>
                <a:cxn ang="0">
                  <a:pos x="4" y="1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5" name="Freeform 1210">
              <a:extLst>
                <a:ext uri="{FF2B5EF4-FFF2-40B4-BE49-F238E27FC236}">
                  <a16:creationId xmlns:a16="http://schemas.microsoft.com/office/drawing/2014/main" id="{2582B52E-B5C3-929B-2D8C-B59708298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45" y="4878693"/>
              <a:ext cx="34627" cy="1154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6" name="Freeform 1212">
              <a:extLst>
                <a:ext uri="{FF2B5EF4-FFF2-40B4-BE49-F238E27FC236}">
                  <a16:creationId xmlns:a16="http://schemas.microsoft.com/office/drawing/2014/main" id="{26B7B2E9-1551-5AF6-F180-A3B18645A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902" y="4738537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7" name="Freeform 1213">
              <a:extLst>
                <a:ext uri="{FF2B5EF4-FFF2-40B4-BE49-F238E27FC236}">
                  <a16:creationId xmlns:a16="http://schemas.microsoft.com/office/drawing/2014/main" id="{2B8D0A4F-61FB-7C3C-0B2C-FA133B64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950" y="4730293"/>
              <a:ext cx="257227" cy="219303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5" y="33"/>
                </a:cxn>
                <a:cxn ang="0">
                  <a:pos x="9" y="48"/>
                </a:cxn>
                <a:cxn ang="0">
                  <a:pos x="15" y="48"/>
                </a:cxn>
                <a:cxn ang="0">
                  <a:pos x="20" y="51"/>
                </a:cxn>
                <a:cxn ang="0">
                  <a:pos x="20" y="52"/>
                </a:cxn>
                <a:cxn ang="0">
                  <a:pos x="27" y="48"/>
                </a:cxn>
                <a:cxn ang="0">
                  <a:pos x="32" y="51"/>
                </a:cxn>
                <a:cxn ang="0">
                  <a:pos x="35" y="51"/>
                </a:cxn>
                <a:cxn ang="0">
                  <a:pos x="38" y="55"/>
                </a:cxn>
                <a:cxn ang="0">
                  <a:pos x="40" y="56"/>
                </a:cxn>
                <a:cxn ang="0">
                  <a:pos x="47" y="51"/>
                </a:cxn>
                <a:cxn ang="0">
                  <a:pos x="51" y="43"/>
                </a:cxn>
                <a:cxn ang="0">
                  <a:pos x="54" y="36"/>
                </a:cxn>
                <a:cxn ang="0">
                  <a:pos x="57" y="26"/>
                </a:cxn>
                <a:cxn ang="0">
                  <a:pos x="60" y="23"/>
                </a:cxn>
                <a:cxn ang="0">
                  <a:pos x="62" y="23"/>
                </a:cxn>
                <a:cxn ang="0">
                  <a:pos x="66" y="23"/>
                </a:cxn>
                <a:cxn ang="0">
                  <a:pos x="66" y="23"/>
                </a:cxn>
                <a:cxn ang="0">
                  <a:pos x="60" y="14"/>
                </a:cxn>
                <a:cxn ang="0">
                  <a:pos x="55" y="6"/>
                </a:cxn>
                <a:cxn ang="0">
                  <a:pos x="59" y="5"/>
                </a:cxn>
                <a:cxn ang="0">
                  <a:pos x="57" y="2"/>
                </a:cxn>
                <a:cxn ang="0">
                  <a:pos x="57" y="2"/>
                </a:cxn>
                <a:cxn ang="0">
                  <a:pos x="57" y="2"/>
                </a:cxn>
                <a:cxn ang="0">
                  <a:pos x="57" y="2"/>
                </a:cxn>
                <a:cxn ang="0">
                  <a:pos x="57" y="2"/>
                </a:cxn>
                <a:cxn ang="0">
                  <a:pos x="57" y="1"/>
                </a:cxn>
                <a:cxn ang="0">
                  <a:pos x="45" y="0"/>
                </a:cxn>
                <a:cxn ang="0">
                  <a:pos x="38" y="16"/>
                </a:cxn>
                <a:cxn ang="0">
                  <a:pos x="35" y="19"/>
                </a:cxn>
                <a:cxn ang="0">
                  <a:pos x="26" y="18"/>
                </a:cxn>
                <a:cxn ang="0">
                  <a:pos x="18" y="22"/>
                </a:cxn>
                <a:cxn ang="0">
                  <a:pos x="8" y="20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4" y="15"/>
                </a:cxn>
                <a:cxn ang="0">
                  <a:pos x="0" y="25"/>
                </a:cxn>
              </a:cxnLst>
              <a:rect l="0" t="0" r="r" b="b"/>
              <a:pathLst>
                <a:path w="66" h="56">
                  <a:moveTo>
                    <a:pt x="0" y="25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5" y="51"/>
                    <a:pt x="35" y="51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6"/>
                    <a:pt x="38" y="56"/>
                    <a:pt x="39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6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3"/>
                    <a:pt x="60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4"/>
                    <a:pt x="59" y="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8"/>
                    <a:pt x="2" y="18"/>
                    <a:pt x="2" y="18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8" name="Freeform 1214">
              <a:extLst>
                <a:ext uri="{FF2B5EF4-FFF2-40B4-BE49-F238E27FC236}">
                  <a16:creationId xmlns:a16="http://schemas.microsoft.com/office/drawing/2014/main" id="{CBB93CA6-0A99-9A5C-FA31-9AFB97210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3622" y="4906724"/>
              <a:ext cx="19787" cy="1484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09" name="Freeform 1215">
              <a:extLst>
                <a:ext uri="{FF2B5EF4-FFF2-40B4-BE49-F238E27FC236}">
                  <a16:creationId xmlns:a16="http://schemas.microsoft.com/office/drawing/2014/main" id="{94398F16-0F1E-840E-808F-7979F5629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177" y="4847364"/>
              <a:ext cx="8244" cy="82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0" name="Freeform 1216">
              <a:extLst>
                <a:ext uri="{FF2B5EF4-FFF2-40B4-BE49-F238E27FC236}">
                  <a16:creationId xmlns:a16="http://schemas.microsoft.com/office/drawing/2014/main" id="{760457FB-F4E3-615D-2C53-05339F6C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80924"/>
              <a:ext cx="1649" cy="16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1" name="Freeform 1217">
              <a:extLst>
                <a:ext uri="{FF2B5EF4-FFF2-40B4-BE49-F238E27FC236}">
                  <a16:creationId xmlns:a16="http://schemas.microsoft.com/office/drawing/2014/main" id="{B81684AE-A0EE-4198-9BCE-32805A561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515" y="4975977"/>
              <a:ext cx="1649" cy="494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2" name="Freeform 1218">
              <a:extLst>
                <a:ext uri="{FF2B5EF4-FFF2-40B4-BE49-F238E27FC236}">
                  <a16:creationId xmlns:a16="http://schemas.microsoft.com/office/drawing/2014/main" id="{9A1077B4-409B-0CB0-47E2-20F158F6C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973" y="4961137"/>
              <a:ext cx="11542" cy="19787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4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3" name="Freeform 1219">
              <a:extLst>
                <a:ext uri="{FF2B5EF4-FFF2-40B4-BE49-F238E27FC236}">
                  <a16:creationId xmlns:a16="http://schemas.microsoft.com/office/drawing/2014/main" id="{21A0A894-90E1-1665-24CA-EB06F12B1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110" y="4652795"/>
              <a:ext cx="3298" cy="1648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4" name="Freeform 1220">
              <a:extLst>
                <a:ext uri="{FF2B5EF4-FFF2-40B4-BE49-F238E27FC236}">
                  <a16:creationId xmlns:a16="http://schemas.microsoft.com/office/drawing/2014/main" id="{80A16AA0-792B-4E88-BF9B-DDC848211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481" y="3520006"/>
              <a:ext cx="11542" cy="65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5" name="Freeform 1221">
              <a:extLst>
                <a:ext uri="{FF2B5EF4-FFF2-40B4-BE49-F238E27FC236}">
                  <a16:creationId xmlns:a16="http://schemas.microsoft.com/office/drawing/2014/main" id="{73E5248E-66C3-CA38-B8CC-00E70CED0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548" y="3740958"/>
              <a:ext cx="39573" cy="31329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5" y="7"/>
                </a:cxn>
                <a:cxn ang="0">
                  <a:pos x="5" y="8"/>
                </a:cxn>
                <a:cxn ang="0">
                  <a:pos x="9" y="8"/>
                </a:cxn>
                <a:cxn ang="0">
                  <a:pos x="10" y="8"/>
                </a:cxn>
                <a:cxn ang="0">
                  <a:pos x="10" y="7"/>
                </a:cxn>
              </a:cxnLst>
              <a:rect l="0" t="0" r="r" b="b"/>
              <a:pathLst>
                <a:path w="10" h="8">
                  <a:moveTo>
                    <a:pt x="10" y="7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6" name="Freeform 1222">
              <a:extLst>
                <a:ext uri="{FF2B5EF4-FFF2-40B4-BE49-F238E27FC236}">
                  <a16:creationId xmlns:a16="http://schemas.microsoft.com/office/drawing/2014/main" id="{2228DFD5-817A-552E-35E3-900699625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104" y="3539793"/>
              <a:ext cx="440254" cy="283609"/>
            </a:xfrm>
            <a:custGeom>
              <a:avLst/>
              <a:gdLst/>
              <a:ahLst/>
              <a:cxnLst>
                <a:cxn ang="0">
                  <a:pos x="81" y="65"/>
                </a:cxn>
                <a:cxn ang="0">
                  <a:pos x="80" y="58"/>
                </a:cxn>
                <a:cxn ang="0">
                  <a:pos x="75" y="55"/>
                </a:cxn>
                <a:cxn ang="0">
                  <a:pos x="82" y="53"/>
                </a:cxn>
                <a:cxn ang="0">
                  <a:pos x="87" y="48"/>
                </a:cxn>
                <a:cxn ang="0">
                  <a:pos x="88" y="44"/>
                </a:cxn>
                <a:cxn ang="0">
                  <a:pos x="95" y="41"/>
                </a:cxn>
                <a:cxn ang="0">
                  <a:pos x="97" y="43"/>
                </a:cxn>
                <a:cxn ang="0">
                  <a:pos x="96" y="48"/>
                </a:cxn>
                <a:cxn ang="0">
                  <a:pos x="98" y="48"/>
                </a:cxn>
                <a:cxn ang="0">
                  <a:pos x="98" y="48"/>
                </a:cxn>
                <a:cxn ang="0">
                  <a:pos x="113" y="43"/>
                </a:cxn>
                <a:cxn ang="0">
                  <a:pos x="103" y="37"/>
                </a:cxn>
                <a:cxn ang="0">
                  <a:pos x="97" y="39"/>
                </a:cxn>
                <a:cxn ang="0">
                  <a:pos x="94" y="37"/>
                </a:cxn>
                <a:cxn ang="0">
                  <a:pos x="100" y="31"/>
                </a:cxn>
                <a:cxn ang="0">
                  <a:pos x="98" y="30"/>
                </a:cxn>
                <a:cxn ang="0">
                  <a:pos x="94" y="32"/>
                </a:cxn>
                <a:cxn ang="0">
                  <a:pos x="88" y="36"/>
                </a:cxn>
                <a:cxn ang="0">
                  <a:pos x="78" y="39"/>
                </a:cxn>
                <a:cxn ang="0">
                  <a:pos x="71" y="34"/>
                </a:cxn>
                <a:cxn ang="0">
                  <a:pos x="67" y="24"/>
                </a:cxn>
                <a:cxn ang="0">
                  <a:pos x="64" y="21"/>
                </a:cxn>
                <a:cxn ang="0">
                  <a:pos x="40" y="19"/>
                </a:cxn>
                <a:cxn ang="0">
                  <a:pos x="21" y="2"/>
                </a:cxn>
                <a:cxn ang="0">
                  <a:pos x="0" y="6"/>
                </a:cxn>
                <a:cxn ang="0">
                  <a:pos x="7" y="39"/>
                </a:cxn>
                <a:cxn ang="0">
                  <a:pos x="7" y="33"/>
                </a:cxn>
                <a:cxn ang="0">
                  <a:pos x="13" y="30"/>
                </a:cxn>
                <a:cxn ang="0">
                  <a:pos x="17" y="29"/>
                </a:cxn>
                <a:cxn ang="0">
                  <a:pos x="17" y="27"/>
                </a:cxn>
                <a:cxn ang="0">
                  <a:pos x="22" y="30"/>
                </a:cxn>
                <a:cxn ang="0">
                  <a:pos x="27" y="33"/>
                </a:cxn>
                <a:cxn ang="0">
                  <a:pos x="27" y="34"/>
                </a:cxn>
                <a:cxn ang="0">
                  <a:pos x="35" y="40"/>
                </a:cxn>
                <a:cxn ang="0">
                  <a:pos x="39" y="40"/>
                </a:cxn>
                <a:cxn ang="0">
                  <a:pos x="50" y="55"/>
                </a:cxn>
                <a:cxn ang="0">
                  <a:pos x="57" y="59"/>
                </a:cxn>
                <a:cxn ang="0">
                  <a:pos x="65" y="64"/>
                </a:cxn>
                <a:cxn ang="0">
                  <a:pos x="69" y="68"/>
                </a:cxn>
                <a:cxn ang="0">
                  <a:pos x="76" y="73"/>
                </a:cxn>
              </a:cxnLst>
              <a:rect l="0" t="0" r="r" b="b"/>
              <a:pathLst>
                <a:path w="113" h="73">
                  <a:moveTo>
                    <a:pt x="78" y="70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6" y="73"/>
                    <a:pt x="76" y="73"/>
                    <a:pt x="76" y="73"/>
                  </a:cubicBezTo>
                  <a:lnTo>
                    <a:pt x="78" y="70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7" name="Freeform 1223">
              <a:extLst>
                <a:ext uri="{FF2B5EF4-FFF2-40B4-BE49-F238E27FC236}">
                  <a16:creationId xmlns:a16="http://schemas.microsoft.com/office/drawing/2014/main" id="{E89C57C8-1F52-1C21-0C42-7DCBE5A7D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536" y="2557054"/>
              <a:ext cx="6596" cy="8244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"/>
                  </a:lnTo>
                  <a:close/>
                </a:path>
              </a:pathLst>
            </a:custGeom>
            <a:noFill/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8" name="Freeform 1224">
              <a:extLst>
                <a:ext uri="{FF2B5EF4-FFF2-40B4-BE49-F238E27FC236}">
                  <a16:creationId xmlns:a16="http://schemas.microsoft.com/office/drawing/2014/main" id="{6EA16B62-5829-A82D-358E-8CD12DA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276" y="4532426"/>
              <a:ext cx="23084" cy="26382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11" y="7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12"/>
                </a:cxn>
                <a:cxn ang="0">
                  <a:pos x="14" y="16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lnTo>
                    <a:pt x="11" y="7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19" name="Freeform 1225">
              <a:extLst>
                <a:ext uri="{FF2B5EF4-FFF2-40B4-BE49-F238E27FC236}">
                  <a16:creationId xmlns:a16="http://schemas.microsoft.com/office/drawing/2014/main" id="{35211FCF-86C6-BE2E-B010-B37959BBF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156" y="3328735"/>
              <a:ext cx="178080" cy="97285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31" y="24"/>
                </a:cxn>
                <a:cxn ang="0">
                  <a:pos x="31" y="24"/>
                </a:cxn>
                <a:cxn ang="0">
                  <a:pos x="31" y="24"/>
                </a:cxn>
                <a:cxn ang="0">
                  <a:pos x="41" y="23"/>
                </a:cxn>
                <a:cxn ang="0">
                  <a:pos x="42" y="19"/>
                </a:cxn>
                <a:cxn ang="0">
                  <a:pos x="46" y="17"/>
                </a:cxn>
                <a:cxn ang="0">
                  <a:pos x="46" y="17"/>
                </a:cxn>
                <a:cxn ang="0">
                  <a:pos x="42" y="15"/>
                </a:cxn>
                <a:cxn ang="0">
                  <a:pos x="37" y="11"/>
                </a:cxn>
                <a:cxn ang="0">
                  <a:pos x="37" y="9"/>
                </a:cxn>
                <a:cxn ang="0">
                  <a:pos x="32" y="8"/>
                </a:cxn>
                <a:cxn ang="0">
                  <a:pos x="31" y="10"/>
                </a:cxn>
                <a:cxn ang="0">
                  <a:pos x="25" y="4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7" y="3"/>
                </a:cxn>
                <a:cxn ang="0">
                  <a:pos x="14" y="0"/>
                </a:cxn>
                <a:cxn ang="0">
                  <a:pos x="14" y="3"/>
                </a:cxn>
                <a:cxn ang="0">
                  <a:pos x="2" y="10"/>
                </a:cxn>
                <a:cxn ang="0">
                  <a:pos x="0" y="8"/>
                </a:cxn>
                <a:cxn ang="0">
                  <a:pos x="4" y="17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7" y="25"/>
                </a:cxn>
                <a:cxn ang="0">
                  <a:pos x="20" y="22"/>
                </a:cxn>
              </a:cxnLst>
              <a:rect l="0" t="0" r="r" b="b"/>
              <a:pathLst>
                <a:path w="46" h="25">
                  <a:moveTo>
                    <a:pt x="20" y="22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20" y="22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0" name="Freeform 1226">
              <a:extLst>
                <a:ext uri="{FF2B5EF4-FFF2-40B4-BE49-F238E27FC236}">
                  <a16:creationId xmlns:a16="http://schemas.microsoft.com/office/drawing/2014/main" id="{EA8D49C2-2D47-5721-9E64-A1D4EC9FC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37" y="4375781"/>
              <a:ext cx="166538" cy="153347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7" y="17"/>
                </a:cxn>
                <a:cxn ang="0">
                  <a:pos x="0" y="52"/>
                </a:cxn>
                <a:cxn ang="0">
                  <a:pos x="0" y="67"/>
                </a:cxn>
                <a:cxn ang="0">
                  <a:pos x="16" y="64"/>
                </a:cxn>
                <a:cxn ang="0">
                  <a:pos x="21" y="69"/>
                </a:cxn>
                <a:cxn ang="0">
                  <a:pos x="26" y="59"/>
                </a:cxn>
                <a:cxn ang="0">
                  <a:pos x="26" y="59"/>
                </a:cxn>
                <a:cxn ang="0">
                  <a:pos x="26" y="59"/>
                </a:cxn>
                <a:cxn ang="0">
                  <a:pos x="40" y="62"/>
                </a:cxn>
                <a:cxn ang="0">
                  <a:pos x="56" y="62"/>
                </a:cxn>
                <a:cxn ang="0">
                  <a:pos x="71" y="69"/>
                </a:cxn>
                <a:cxn ang="0">
                  <a:pos x="87" y="93"/>
                </a:cxn>
                <a:cxn ang="0">
                  <a:pos x="101" y="85"/>
                </a:cxn>
                <a:cxn ang="0">
                  <a:pos x="92" y="78"/>
                </a:cxn>
                <a:cxn ang="0">
                  <a:pos x="73" y="57"/>
                </a:cxn>
                <a:cxn ang="0">
                  <a:pos x="61" y="52"/>
                </a:cxn>
                <a:cxn ang="0">
                  <a:pos x="56" y="52"/>
                </a:cxn>
                <a:cxn ang="0">
                  <a:pos x="52" y="43"/>
                </a:cxn>
                <a:cxn ang="0">
                  <a:pos x="52" y="48"/>
                </a:cxn>
                <a:cxn ang="0">
                  <a:pos x="49" y="48"/>
                </a:cxn>
                <a:cxn ang="0">
                  <a:pos x="42" y="33"/>
                </a:cxn>
                <a:cxn ang="0">
                  <a:pos x="35" y="10"/>
                </a:cxn>
                <a:cxn ang="0">
                  <a:pos x="30" y="3"/>
                </a:cxn>
                <a:cxn ang="0">
                  <a:pos x="30" y="3"/>
                </a:cxn>
                <a:cxn ang="0">
                  <a:pos x="30" y="0"/>
                </a:cxn>
                <a:cxn ang="0">
                  <a:pos x="28" y="7"/>
                </a:cxn>
              </a:cxnLst>
              <a:rect l="0" t="0" r="r" b="b"/>
              <a:pathLst>
                <a:path w="101" h="93">
                  <a:moveTo>
                    <a:pt x="28" y="7"/>
                  </a:moveTo>
                  <a:lnTo>
                    <a:pt x="7" y="17"/>
                  </a:lnTo>
                  <a:lnTo>
                    <a:pt x="0" y="52"/>
                  </a:lnTo>
                  <a:lnTo>
                    <a:pt x="0" y="67"/>
                  </a:lnTo>
                  <a:lnTo>
                    <a:pt x="16" y="64"/>
                  </a:lnTo>
                  <a:lnTo>
                    <a:pt x="21" y="6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40" y="62"/>
                  </a:lnTo>
                  <a:lnTo>
                    <a:pt x="56" y="62"/>
                  </a:lnTo>
                  <a:lnTo>
                    <a:pt x="71" y="69"/>
                  </a:lnTo>
                  <a:lnTo>
                    <a:pt x="87" y="93"/>
                  </a:lnTo>
                  <a:lnTo>
                    <a:pt x="101" y="85"/>
                  </a:lnTo>
                  <a:lnTo>
                    <a:pt x="92" y="78"/>
                  </a:lnTo>
                  <a:lnTo>
                    <a:pt x="73" y="57"/>
                  </a:lnTo>
                  <a:lnTo>
                    <a:pt x="61" y="52"/>
                  </a:lnTo>
                  <a:lnTo>
                    <a:pt x="56" y="52"/>
                  </a:lnTo>
                  <a:lnTo>
                    <a:pt x="52" y="43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2" y="33"/>
                  </a:lnTo>
                  <a:lnTo>
                    <a:pt x="35" y="1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28" y="7"/>
                  </a:lnTo>
                  <a:close/>
                </a:path>
              </a:pathLst>
            </a:custGeom>
            <a:solidFill>
              <a:srgbClr val="FFFFFF"/>
            </a:solidFill>
            <a:ln w="3175" cap="rnd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1" name="Freeform 1227">
              <a:extLst>
                <a:ext uri="{FF2B5EF4-FFF2-40B4-BE49-F238E27FC236}">
                  <a16:creationId xmlns:a16="http://schemas.microsoft.com/office/drawing/2014/main" id="{7B599895-8AFF-CEB2-62F4-D559CDF6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917" y="5007306"/>
              <a:ext cx="11542" cy="329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89"/>
            </a:solidFill>
            <a:ln w="3175" cap="flat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2" name="Freeform 1228">
              <a:extLst>
                <a:ext uri="{FF2B5EF4-FFF2-40B4-BE49-F238E27FC236}">
                  <a16:creationId xmlns:a16="http://schemas.microsoft.com/office/drawing/2014/main" id="{90E4EEFD-5DBB-71C8-D27E-938D71182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112" y="4524181"/>
              <a:ext cx="311640" cy="420467"/>
            </a:xfrm>
            <a:custGeom>
              <a:avLst/>
              <a:gdLst/>
              <a:ahLst/>
              <a:cxnLst>
                <a:cxn ang="0">
                  <a:pos x="58" y="83"/>
                </a:cxn>
                <a:cxn ang="0">
                  <a:pos x="64" y="77"/>
                </a:cxn>
                <a:cxn ang="0">
                  <a:pos x="60" y="75"/>
                </a:cxn>
                <a:cxn ang="0">
                  <a:pos x="60" y="70"/>
                </a:cxn>
                <a:cxn ang="0">
                  <a:pos x="71" y="68"/>
                </a:cxn>
                <a:cxn ang="0">
                  <a:pos x="72" y="69"/>
                </a:cxn>
                <a:cxn ang="0">
                  <a:pos x="76" y="68"/>
                </a:cxn>
                <a:cxn ang="0">
                  <a:pos x="74" y="64"/>
                </a:cxn>
                <a:cxn ang="0">
                  <a:pos x="74" y="55"/>
                </a:cxn>
                <a:cxn ang="0">
                  <a:pos x="76" y="41"/>
                </a:cxn>
                <a:cxn ang="0">
                  <a:pos x="59" y="36"/>
                </a:cxn>
                <a:cxn ang="0">
                  <a:pos x="47" y="35"/>
                </a:cxn>
                <a:cxn ang="0">
                  <a:pos x="41" y="22"/>
                </a:cxn>
                <a:cxn ang="0">
                  <a:pos x="42" y="11"/>
                </a:cxn>
                <a:cxn ang="0">
                  <a:pos x="51" y="4"/>
                </a:cxn>
                <a:cxn ang="0">
                  <a:pos x="51" y="4"/>
                </a:cxn>
                <a:cxn ang="0">
                  <a:pos x="52" y="2"/>
                </a:cxn>
                <a:cxn ang="0">
                  <a:pos x="48" y="0"/>
                </a:cxn>
                <a:cxn ang="0">
                  <a:pos x="44" y="4"/>
                </a:cxn>
                <a:cxn ang="0">
                  <a:pos x="32" y="8"/>
                </a:cxn>
                <a:cxn ang="0">
                  <a:pos x="29" y="10"/>
                </a:cxn>
                <a:cxn ang="0">
                  <a:pos x="22" y="13"/>
                </a:cxn>
                <a:cxn ang="0">
                  <a:pos x="14" y="25"/>
                </a:cxn>
                <a:cxn ang="0">
                  <a:pos x="11" y="25"/>
                </a:cxn>
                <a:cxn ang="0">
                  <a:pos x="12" y="29"/>
                </a:cxn>
                <a:cxn ang="0">
                  <a:pos x="10" y="32"/>
                </a:cxn>
                <a:cxn ang="0">
                  <a:pos x="8" y="34"/>
                </a:cxn>
                <a:cxn ang="0">
                  <a:pos x="7" y="34"/>
                </a:cxn>
                <a:cxn ang="0">
                  <a:pos x="10" y="56"/>
                </a:cxn>
                <a:cxn ang="0">
                  <a:pos x="9" y="61"/>
                </a:cxn>
                <a:cxn ang="0">
                  <a:pos x="3" y="65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3"/>
                </a:cxn>
                <a:cxn ang="0">
                  <a:pos x="9" y="76"/>
                </a:cxn>
                <a:cxn ang="0">
                  <a:pos x="12" y="80"/>
                </a:cxn>
                <a:cxn ang="0">
                  <a:pos x="19" y="79"/>
                </a:cxn>
                <a:cxn ang="0">
                  <a:pos x="24" y="82"/>
                </a:cxn>
                <a:cxn ang="0">
                  <a:pos x="35" y="89"/>
                </a:cxn>
                <a:cxn ang="0">
                  <a:pos x="36" y="93"/>
                </a:cxn>
                <a:cxn ang="0">
                  <a:pos x="39" y="97"/>
                </a:cxn>
                <a:cxn ang="0">
                  <a:pos x="44" y="97"/>
                </a:cxn>
                <a:cxn ang="0">
                  <a:pos x="47" y="96"/>
                </a:cxn>
                <a:cxn ang="0">
                  <a:pos x="51" y="97"/>
                </a:cxn>
                <a:cxn ang="0">
                  <a:pos x="53" y="96"/>
                </a:cxn>
                <a:cxn ang="0">
                  <a:pos x="58" y="100"/>
                </a:cxn>
                <a:cxn ang="0">
                  <a:pos x="59" y="101"/>
                </a:cxn>
                <a:cxn ang="0">
                  <a:pos x="59" y="108"/>
                </a:cxn>
                <a:cxn ang="0">
                  <a:pos x="61" y="85"/>
                </a:cxn>
              </a:cxnLst>
              <a:rect l="0" t="0" r="r" b="b"/>
              <a:pathLst>
                <a:path w="80" h="108">
                  <a:moveTo>
                    <a:pt x="61" y="85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8" y="78"/>
                    <a:pt x="59" y="78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5" y="68"/>
                    <a:pt x="76" y="68"/>
                    <a:pt x="76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64" y="42"/>
                    <a:pt x="64" y="42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2" y="3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1" y="72"/>
                    <a:pt x="1" y="73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79"/>
                    <a:pt x="20" y="79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96"/>
                    <a:pt x="53" y="96"/>
                    <a:pt x="53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00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3" y="90"/>
                    <a:pt x="63" y="90"/>
                    <a:pt x="63" y="90"/>
                  </a:cubicBezTo>
                  <a:lnTo>
                    <a:pt x="61" y="85"/>
                  </a:lnTo>
                  <a:close/>
                </a:path>
              </a:pathLst>
            </a:custGeom>
            <a:solidFill>
              <a:schemeClr val="accent3"/>
            </a:solidFill>
            <a:ln w="3175" cap="flat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3" name="Freeform 1229">
              <a:extLst>
                <a:ext uri="{FF2B5EF4-FFF2-40B4-BE49-F238E27FC236}">
                  <a16:creationId xmlns:a16="http://schemas.microsoft.com/office/drawing/2014/main" id="{00A029EA-D326-E9C3-DD2D-24A0713AE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468" y="5081506"/>
              <a:ext cx="1649" cy="39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0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89"/>
            </a:solidFill>
            <a:ln w="3175" cap="flat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4" name="Freeform 1230">
              <a:extLst>
                <a:ext uri="{FF2B5EF4-FFF2-40B4-BE49-F238E27FC236}">
                  <a16:creationId xmlns:a16="http://schemas.microsoft.com/office/drawing/2014/main" id="{9EA33D61-9EF6-CA00-FCF4-F6540C2EB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353" y="5358520"/>
              <a:ext cx="3298" cy="164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E689"/>
            </a:solidFill>
            <a:ln w="3175" cap="flat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  <p:sp>
          <p:nvSpPr>
            <p:cNvPr id="1225" name="Freeform 1231">
              <a:extLst>
                <a:ext uri="{FF2B5EF4-FFF2-40B4-BE49-F238E27FC236}">
                  <a16:creationId xmlns:a16="http://schemas.microsoft.com/office/drawing/2014/main" id="{A58F9F74-C936-2A9E-5E15-DD253A02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672" y="4712155"/>
              <a:ext cx="992633" cy="1038802"/>
            </a:xfrm>
            <a:custGeom>
              <a:avLst/>
              <a:gdLst/>
              <a:ahLst/>
              <a:cxnLst>
                <a:cxn ang="0">
                  <a:pos x="225" y="53"/>
                </a:cxn>
                <a:cxn ang="0">
                  <a:pos x="198" y="48"/>
                </a:cxn>
                <a:cxn ang="0">
                  <a:pos x="191" y="47"/>
                </a:cxn>
                <a:cxn ang="0">
                  <a:pos x="189" y="43"/>
                </a:cxn>
                <a:cxn ang="0">
                  <a:pos x="169" y="38"/>
                </a:cxn>
                <a:cxn ang="0">
                  <a:pos x="160" y="45"/>
                </a:cxn>
                <a:cxn ang="0">
                  <a:pos x="166" y="39"/>
                </a:cxn>
                <a:cxn ang="0">
                  <a:pos x="160" y="34"/>
                </a:cxn>
                <a:cxn ang="0">
                  <a:pos x="159" y="32"/>
                </a:cxn>
                <a:cxn ang="0">
                  <a:pos x="152" y="36"/>
                </a:cxn>
                <a:cxn ang="0">
                  <a:pos x="152" y="34"/>
                </a:cxn>
                <a:cxn ang="0">
                  <a:pos x="148" y="37"/>
                </a:cxn>
                <a:cxn ang="0">
                  <a:pos x="149" y="39"/>
                </a:cxn>
                <a:cxn ang="0">
                  <a:pos x="152" y="41"/>
                </a:cxn>
                <a:cxn ang="0">
                  <a:pos x="151" y="38"/>
                </a:cxn>
                <a:cxn ang="0">
                  <a:pos x="157" y="23"/>
                </a:cxn>
                <a:cxn ang="0">
                  <a:pos x="147" y="6"/>
                </a:cxn>
                <a:cxn ang="0">
                  <a:pos x="136" y="20"/>
                </a:cxn>
                <a:cxn ang="0">
                  <a:pos x="124" y="17"/>
                </a:cxn>
                <a:cxn ang="0">
                  <a:pos x="114" y="21"/>
                </a:cxn>
                <a:cxn ang="0">
                  <a:pos x="93" y="19"/>
                </a:cxn>
                <a:cxn ang="0">
                  <a:pos x="94" y="8"/>
                </a:cxn>
                <a:cxn ang="0">
                  <a:pos x="90" y="0"/>
                </a:cxn>
                <a:cxn ang="0">
                  <a:pos x="84" y="3"/>
                </a:cxn>
                <a:cxn ang="0">
                  <a:pos x="59" y="6"/>
                </a:cxn>
                <a:cxn ang="0">
                  <a:pos x="63" y="18"/>
                </a:cxn>
                <a:cxn ang="0">
                  <a:pos x="62" y="24"/>
                </a:cxn>
                <a:cxn ang="0">
                  <a:pos x="42" y="20"/>
                </a:cxn>
                <a:cxn ang="0">
                  <a:pos x="37" y="20"/>
                </a:cxn>
                <a:cxn ang="0">
                  <a:pos x="26" y="22"/>
                </a:cxn>
                <a:cxn ang="0">
                  <a:pos x="25" y="30"/>
                </a:cxn>
                <a:cxn ang="0">
                  <a:pos x="29" y="42"/>
                </a:cxn>
                <a:cxn ang="0">
                  <a:pos x="5" y="76"/>
                </a:cxn>
                <a:cxn ang="0">
                  <a:pos x="2" y="88"/>
                </a:cxn>
                <a:cxn ang="0">
                  <a:pos x="6" y="95"/>
                </a:cxn>
                <a:cxn ang="0">
                  <a:pos x="11" y="98"/>
                </a:cxn>
                <a:cxn ang="0">
                  <a:pos x="21" y="95"/>
                </a:cxn>
                <a:cxn ang="0">
                  <a:pos x="23" y="106"/>
                </a:cxn>
                <a:cxn ang="0">
                  <a:pos x="41" y="103"/>
                </a:cxn>
                <a:cxn ang="0">
                  <a:pos x="56" y="111"/>
                </a:cxn>
                <a:cxn ang="0">
                  <a:pos x="76" y="119"/>
                </a:cxn>
                <a:cxn ang="0">
                  <a:pos x="88" y="129"/>
                </a:cxn>
                <a:cxn ang="0">
                  <a:pos x="101" y="147"/>
                </a:cxn>
                <a:cxn ang="0">
                  <a:pos x="104" y="166"/>
                </a:cxn>
                <a:cxn ang="0">
                  <a:pos x="103" y="167"/>
                </a:cxn>
                <a:cxn ang="0">
                  <a:pos x="118" y="182"/>
                </a:cxn>
                <a:cxn ang="0">
                  <a:pos x="126" y="205"/>
                </a:cxn>
                <a:cxn ang="0">
                  <a:pos x="131" y="216"/>
                </a:cxn>
                <a:cxn ang="0">
                  <a:pos x="109" y="239"/>
                </a:cxn>
                <a:cxn ang="0">
                  <a:pos x="116" y="245"/>
                </a:cxn>
                <a:cxn ang="0">
                  <a:pos x="130" y="253"/>
                </a:cxn>
                <a:cxn ang="0">
                  <a:pos x="133" y="266"/>
                </a:cxn>
                <a:cxn ang="0">
                  <a:pos x="140" y="260"/>
                </a:cxn>
                <a:cxn ang="0">
                  <a:pos x="164" y="225"/>
                </a:cxn>
                <a:cxn ang="0">
                  <a:pos x="164" y="209"/>
                </a:cxn>
                <a:cxn ang="0">
                  <a:pos x="192" y="187"/>
                </a:cxn>
                <a:cxn ang="0">
                  <a:pos x="215" y="175"/>
                </a:cxn>
                <a:cxn ang="0">
                  <a:pos x="227" y="128"/>
                </a:cxn>
                <a:cxn ang="0">
                  <a:pos x="252" y="92"/>
                </a:cxn>
              </a:cxnLst>
              <a:rect l="0" t="0" r="r" b="b"/>
              <a:pathLst>
                <a:path w="255" h="267">
                  <a:moveTo>
                    <a:pt x="253" y="71"/>
                  </a:move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0" y="67"/>
                    <a:pt x="250" y="67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25" y="53"/>
                    <a:pt x="225" y="53"/>
                    <a:pt x="225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09" y="52"/>
                    <a:pt x="209" y="52"/>
                    <a:pt x="209" y="52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1" y="47"/>
                    <a:pt x="191" y="47"/>
                    <a:pt x="191" y="47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59" y="45"/>
                    <a:pt x="159" y="45"/>
                    <a:pt x="158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6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9" y="32"/>
                    <a:pt x="159" y="32"/>
                    <a:pt x="159" y="33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6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2" y="33"/>
                    <a:pt x="152" y="33"/>
                    <a:pt x="152" y="33"/>
                  </a:cubicBezTo>
                  <a:cubicBezTo>
                    <a:pt x="152" y="33"/>
                    <a:pt x="152" y="33"/>
                    <a:pt x="152" y="33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41"/>
                    <a:pt x="152" y="41"/>
                    <a:pt x="152" y="41"/>
                  </a:cubicBezTo>
                  <a:cubicBezTo>
                    <a:pt x="152" y="41"/>
                    <a:pt x="152" y="41"/>
                    <a:pt x="152" y="41"/>
                  </a:cubicBezTo>
                  <a:cubicBezTo>
                    <a:pt x="152" y="41"/>
                    <a:pt x="152" y="41"/>
                    <a:pt x="152" y="41"/>
                  </a:cubicBezTo>
                  <a:cubicBezTo>
                    <a:pt x="152" y="41"/>
                    <a:pt x="152" y="41"/>
                    <a:pt x="152" y="41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2" y="39"/>
                    <a:pt x="152" y="39"/>
                    <a:pt x="152" y="38"/>
                  </a:cubicBezTo>
                  <a:cubicBezTo>
                    <a:pt x="152" y="38"/>
                    <a:pt x="152" y="38"/>
                    <a:pt x="151" y="38"/>
                  </a:cubicBezTo>
                  <a:cubicBezTo>
                    <a:pt x="151" y="38"/>
                    <a:pt x="151" y="38"/>
                    <a:pt x="151" y="38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6"/>
                    <a:pt x="59" y="6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1" y="20"/>
                    <a:pt x="41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6"/>
                    <a:pt x="23" y="106"/>
                    <a:pt x="23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8" y="105"/>
                    <a:pt x="28" y="105"/>
                    <a:pt x="28" y="105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7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8" y="182"/>
                    <a:pt x="118" y="182"/>
                    <a:pt x="118" y="182"/>
                  </a:cubicBezTo>
                  <a:cubicBezTo>
                    <a:pt x="120" y="192"/>
                    <a:pt x="120" y="192"/>
                    <a:pt x="120" y="192"/>
                  </a:cubicBezTo>
                  <a:cubicBezTo>
                    <a:pt x="120" y="193"/>
                    <a:pt x="120" y="193"/>
                    <a:pt x="120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27" y="197"/>
                    <a:pt x="127" y="197"/>
                    <a:pt x="127" y="197"/>
                  </a:cubicBezTo>
                  <a:cubicBezTo>
                    <a:pt x="126" y="205"/>
                    <a:pt x="126" y="205"/>
                    <a:pt x="126" y="205"/>
                  </a:cubicBezTo>
                  <a:cubicBezTo>
                    <a:pt x="127" y="205"/>
                    <a:pt x="130" y="205"/>
                    <a:pt x="130" y="205"/>
                  </a:cubicBezTo>
                  <a:cubicBezTo>
                    <a:pt x="130" y="205"/>
                    <a:pt x="131" y="206"/>
                    <a:pt x="131" y="206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25" y="219"/>
                    <a:pt x="125" y="219"/>
                    <a:pt x="125" y="219"/>
                  </a:cubicBezTo>
                  <a:cubicBezTo>
                    <a:pt x="106" y="239"/>
                    <a:pt x="106" y="239"/>
                    <a:pt x="106" y="239"/>
                  </a:cubicBezTo>
                  <a:cubicBezTo>
                    <a:pt x="106" y="240"/>
                    <a:pt x="106" y="240"/>
                    <a:pt x="106" y="240"/>
                  </a:cubicBezTo>
                  <a:cubicBezTo>
                    <a:pt x="106" y="239"/>
                    <a:pt x="108" y="239"/>
                    <a:pt x="109" y="239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110" y="239"/>
                    <a:pt x="110" y="239"/>
                    <a:pt x="110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6" y="246"/>
                    <a:pt x="116" y="246"/>
                    <a:pt x="116" y="246"/>
                  </a:cubicBezTo>
                  <a:cubicBezTo>
                    <a:pt x="116" y="246"/>
                    <a:pt x="116" y="246"/>
                    <a:pt x="116" y="245"/>
                  </a:cubicBezTo>
                  <a:cubicBezTo>
                    <a:pt x="119" y="244"/>
                    <a:pt x="119" y="244"/>
                    <a:pt x="119" y="244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30" y="253"/>
                    <a:pt x="130" y="253"/>
                    <a:pt x="130" y="253"/>
                  </a:cubicBezTo>
                  <a:cubicBezTo>
                    <a:pt x="132" y="256"/>
                    <a:pt x="132" y="256"/>
                    <a:pt x="132" y="256"/>
                  </a:cubicBezTo>
                  <a:cubicBezTo>
                    <a:pt x="135" y="258"/>
                    <a:pt x="135" y="258"/>
                    <a:pt x="135" y="258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62"/>
                    <a:pt x="132" y="262"/>
                    <a:pt x="132" y="262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7"/>
                    <a:pt x="133" y="267"/>
                    <a:pt x="133" y="267"/>
                  </a:cubicBezTo>
                  <a:cubicBezTo>
                    <a:pt x="133" y="267"/>
                    <a:pt x="133" y="267"/>
                    <a:pt x="133" y="267"/>
                  </a:cubicBezTo>
                  <a:cubicBezTo>
                    <a:pt x="133" y="267"/>
                    <a:pt x="133" y="267"/>
                    <a:pt x="133" y="267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40" y="260"/>
                    <a:pt x="140" y="260"/>
                    <a:pt x="140" y="260"/>
                  </a:cubicBezTo>
                  <a:cubicBezTo>
                    <a:pt x="141" y="255"/>
                    <a:pt x="141" y="255"/>
                    <a:pt x="141" y="255"/>
                  </a:cubicBezTo>
                  <a:cubicBezTo>
                    <a:pt x="149" y="249"/>
                    <a:pt x="149" y="249"/>
                    <a:pt x="149" y="249"/>
                  </a:cubicBezTo>
                  <a:cubicBezTo>
                    <a:pt x="154" y="242"/>
                    <a:pt x="154" y="242"/>
                    <a:pt x="154" y="242"/>
                  </a:cubicBezTo>
                  <a:cubicBezTo>
                    <a:pt x="157" y="233"/>
                    <a:pt x="157" y="233"/>
                    <a:pt x="157" y="233"/>
                  </a:cubicBezTo>
                  <a:cubicBezTo>
                    <a:pt x="164" y="225"/>
                    <a:pt x="164" y="225"/>
                    <a:pt x="164" y="225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7"/>
                    <a:pt x="166" y="217"/>
                    <a:pt x="166" y="217"/>
                  </a:cubicBezTo>
                  <a:cubicBezTo>
                    <a:pt x="166" y="217"/>
                    <a:pt x="166" y="217"/>
                    <a:pt x="166" y="217"/>
                  </a:cubicBezTo>
                  <a:cubicBezTo>
                    <a:pt x="165" y="215"/>
                    <a:pt x="165" y="215"/>
                    <a:pt x="165" y="215"/>
                  </a:cubicBezTo>
                  <a:cubicBezTo>
                    <a:pt x="164" y="209"/>
                    <a:pt x="164" y="209"/>
                    <a:pt x="164" y="209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77" y="195"/>
                    <a:pt x="177" y="195"/>
                    <a:pt x="177" y="195"/>
                  </a:cubicBezTo>
                  <a:cubicBezTo>
                    <a:pt x="191" y="189"/>
                    <a:pt x="191" y="189"/>
                    <a:pt x="191" y="189"/>
                  </a:cubicBezTo>
                  <a:cubicBezTo>
                    <a:pt x="191" y="189"/>
                    <a:pt x="191" y="189"/>
                    <a:pt x="191" y="189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6"/>
                    <a:pt x="207" y="186"/>
                    <a:pt x="207" y="186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13" y="179"/>
                    <a:pt x="213" y="179"/>
                    <a:pt x="213" y="179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24" y="154"/>
                    <a:pt x="224" y="154"/>
                    <a:pt x="224" y="154"/>
                  </a:cubicBezTo>
                  <a:cubicBezTo>
                    <a:pt x="226" y="150"/>
                    <a:pt x="226" y="150"/>
                    <a:pt x="226" y="150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3" y="117"/>
                    <a:pt x="233" y="117"/>
                    <a:pt x="233" y="117"/>
                  </a:cubicBezTo>
                  <a:cubicBezTo>
                    <a:pt x="238" y="107"/>
                    <a:pt x="238" y="107"/>
                    <a:pt x="238" y="107"/>
                  </a:cubicBezTo>
                  <a:cubicBezTo>
                    <a:pt x="245" y="101"/>
                    <a:pt x="245" y="101"/>
                    <a:pt x="245" y="10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5" y="80"/>
                    <a:pt x="255" y="80"/>
                    <a:pt x="255" y="80"/>
                  </a:cubicBezTo>
                  <a:lnTo>
                    <a:pt x="253" y="71"/>
                  </a:lnTo>
                  <a:close/>
                </a:path>
              </a:pathLst>
            </a:custGeom>
            <a:solidFill>
              <a:schemeClr val="accent3"/>
            </a:solidFill>
            <a:ln w="3175" cap="flat">
              <a:solidFill>
                <a:srgbClr val="B0B0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맑은 고딕" panose="020B0503020000020004" pitchFamily="50" charset="-127"/>
              </a:endParaRPr>
            </a:p>
          </p:txBody>
        </p:sp>
      </p:grpSp>
      <p:sp>
        <p:nvSpPr>
          <p:cNvPr id="1226" name="ZoneTexte 1235">
            <a:extLst>
              <a:ext uri="{FF2B5EF4-FFF2-40B4-BE49-F238E27FC236}">
                <a16:creationId xmlns:a16="http://schemas.microsoft.com/office/drawing/2014/main" id="{47972465-1062-8623-4880-87D0D0AB96DA}"/>
              </a:ext>
            </a:extLst>
          </p:cNvPr>
          <p:cNvSpPr txBox="1"/>
          <p:nvPr userDrawn="1"/>
        </p:nvSpPr>
        <p:spPr>
          <a:xfrm>
            <a:off x="5581316" y="1280278"/>
            <a:ext cx="448841" cy="15350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r" defTabSz="816284" eaLnBrk="1" fontAlgn="auto" hangingPunct="1">
              <a:lnSpc>
                <a:spcPct val="95000"/>
              </a:lnSpc>
              <a:spcBef>
                <a:spcPts val="536"/>
              </a:spcBef>
              <a:spcAft>
                <a:spcPts val="0"/>
              </a:spcAft>
              <a:buClr>
                <a:srgbClr val="339966"/>
              </a:buClr>
              <a:buSzPct val="120000"/>
              <a:tabLst>
                <a:tab pos="804947" algn="l"/>
              </a:tabLst>
              <a:defRPr/>
            </a:pPr>
            <a:r>
              <a:rPr lang="en-US" sz="105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Europe</a:t>
            </a:r>
            <a:endParaRPr lang="en-US" sz="1050" kern="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27" name="ZoneTexte 1236">
            <a:extLst>
              <a:ext uri="{FF2B5EF4-FFF2-40B4-BE49-F238E27FC236}">
                <a16:creationId xmlns:a16="http://schemas.microsoft.com/office/drawing/2014/main" id="{07351D76-0BC6-A1CD-AFCD-C4BFCD10584A}"/>
              </a:ext>
            </a:extLst>
          </p:cNvPr>
          <p:cNvSpPr txBox="1"/>
          <p:nvPr userDrawn="1"/>
        </p:nvSpPr>
        <p:spPr>
          <a:xfrm>
            <a:off x="1197054" y="2092950"/>
            <a:ext cx="585096" cy="15350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r" defTabSz="816284" eaLnBrk="1" fontAlgn="auto" hangingPunct="1">
              <a:lnSpc>
                <a:spcPct val="95000"/>
              </a:lnSpc>
              <a:spcBef>
                <a:spcPts val="536"/>
              </a:spcBef>
              <a:spcAft>
                <a:spcPts val="0"/>
              </a:spcAft>
              <a:buClr>
                <a:srgbClr val="339966"/>
              </a:buClr>
              <a:buSzPct val="120000"/>
              <a:tabLst>
                <a:tab pos="804947" algn="l"/>
              </a:tabLst>
              <a:defRPr/>
            </a:pPr>
            <a:r>
              <a:rPr lang="en-US" sz="105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Americas</a:t>
            </a:r>
            <a:endParaRPr lang="en-US" sz="1050" kern="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28" name="Forme libre 12">
            <a:extLst>
              <a:ext uri="{FF2B5EF4-FFF2-40B4-BE49-F238E27FC236}">
                <a16:creationId xmlns:a16="http://schemas.microsoft.com/office/drawing/2014/main" id="{6DE1EF6F-9D8E-87AE-8787-28E8E13E3D6C}"/>
              </a:ext>
            </a:extLst>
          </p:cNvPr>
          <p:cNvSpPr>
            <a:spLocks/>
          </p:cNvSpPr>
          <p:nvPr userDrawn="1"/>
        </p:nvSpPr>
        <p:spPr bwMode="auto">
          <a:xfrm>
            <a:off x="1803038" y="2106310"/>
            <a:ext cx="428219" cy="92432"/>
          </a:xfrm>
          <a:custGeom>
            <a:avLst/>
            <a:gdLst>
              <a:gd name="T0" fmla="*/ 0 w 517236"/>
              <a:gd name="T1" fmla="*/ 45228 h 193964"/>
              <a:gd name="T2" fmla="*/ 146257 w 517236"/>
              <a:gd name="T3" fmla="*/ 45228 h 193964"/>
              <a:gd name="T4" fmla="*/ 204760 w 517236"/>
              <a:gd name="T5" fmla="*/ 0 h 1939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17236" h="193964">
                <a:moveTo>
                  <a:pt x="0" y="193964"/>
                </a:moveTo>
                <a:lnTo>
                  <a:pt x="369454" y="193964"/>
                </a:lnTo>
                <a:lnTo>
                  <a:pt x="517236" y="0"/>
                </a:lnTo>
              </a:path>
            </a:pathLst>
          </a:custGeom>
          <a:noFill/>
          <a:ln w="19050" cap="flat" cmpd="sng">
            <a:solidFill>
              <a:srgbClr val="00008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4866" rIns="0" bIns="34866" anchor="ctr"/>
          <a:lstStyle/>
          <a:p>
            <a:pPr defTabSz="816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9" name="ZoneTexte 1239">
            <a:extLst>
              <a:ext uri="{FF2B5EF4-FFF2-40B4-BE49-F238E27FC236}">
                <a16:creationId xmlns:a16="http://schemas.microsoft.com/office/drawing/2014/main" id="{B88803FB-85DA-5B75-8EE2-3D90C5E73243}"/>
              </a:ext>
            </a:extLst>
          </p:cNvPr>
          <p:cNvSpPr txBox="1"/>
          <p:nvPr userDrawn="1"/>
        </p:nvSpPr>
        <p:spPr>
          <a:xfrm>
            <a:off x="6079979" y="5374782"/>
            <a:ext cx="347852" cy="1454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lvl="0" indent="0" algn="r" latinLnBrk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sz="105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34290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pPr lvl="0" algn="l"/>
            <a:r>
              <a:rPr lang="en-US" dirty="0"/>
              <a:t>Africa</a:t>
            </a:r>
          </a:p>
        </p:txBody>
      </p:sp>
      <p:sp>
        <p:nvSpPr>
          <p:cNvPr id="1230" name="Forme libre 10">
            <a:extLst>
              <a:ext uri="{FF2B5EF4-FFF2-40B4-BE49-F238E27FC236}">
                <a16:creationId xmlns:a16="http://schemas.microsoft.com/office/drawing/2014/main" id="{D1E19D1E-14CE-CB0D-37B8-626CE092D1C3}"/>
              </a:ext>
            </a:extLst>
          </p:cNvPr>
          <p:cNvSpPr>
            <a:spLocks/>
          </p:cNvSpPr>
          <p:nvPr userDrawn="1"/>
        </p:nvSpPr>
        <p:spPr bwMode="auto">
          <a:xfrm>
            <a:off x="6094794" y="1327284"/>
            <a:ext cx="139585" cy="1657941"/>
          </a:xfrm>
          <a:custGeom>
            <a:avLst/>
            <a:gdLst>
              <a:gd name="T0" fmla="*/ 0 w 104107"/>
              <a:gd name="T1" fmla="*/ 0 h 2637668"/>
              <a:gd name="T2" fmla="*/ 0 w 104107"/>
              <a:gd name="T3" fmla="*/ 429883 h 2637668"/>
              <a:gd name="T4" fmla="*/ 12805 w 104107"/>
              <a:gd name="T5" fmla="*/ 472191 h 26376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107" h="2637668">
                <a:moveTo>
                  <a:pt x="0" y="0"/>
                </a:moveTo>
                <a:lnTo>
                  <a:pt x="0" y="2401336"/>
                </a:lnTo>
                <a:lnTo>
                  <a:pt x="104107" y="2637668"/>
                </a:lnTo>
              </a:path>
            </a:pathLst>
          </a:custGeom>
          <a:noFill/>
          <a:ln w="19050" cap="flat" cmpd="sng">
            <a:solidFill>
              <a:srgbClr val="00008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4866" rIns="0" bIns="34866" anchor="ctr"/>
          <a:lstStyle/>
          <a:p>
            <a:pPr defTabSz="816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1" name="Forme libre 11">
            <a:extLst>
              <a:ext uri="{FF2B5EF4-FFF2-40B4-BE49-F238E27FC236}">
                <a16:creationId xmlns:a16="http://schemas.microsoft.com/office/drawing/2014/main" id="{EC200FA2-96A4-4F10-CE75-1680165C2C40}"/>
              </a:ext>
            </a:extLst>
          </p:cNvPr>
          <p:cNvSpPr>
            <a:spLocks/>
          </p:cNvSpPr>
          <p:nvPr userDrawn="1"/>
        </p:nvSpPr>
        <p:spPr bwMode="auto">
          <a:xfrm>
            <a:off x="6003306" y="3631756"/>
            <a:ext cx="153346" cy="2084269"/>
          </a:xfrm>
          <a:custGeom>
            <a:avLst/>
            <a:gdLst>
              <a:gd name="T0" fmla="*/ 5933 w 83127"/>
              <a:gd name="T1" fmla="*/ 1306796 h 1551687"/>
              <a:gd name="T2" fmla="*/ 0 w 83127"/>
              <a:gd name="T3" fmla="*/ 85566 h 1551687"/>
              <a:gd name="T4" fmla="*/ 85159 w 83127"/>
              <a:gd name="T5" fmla="*/ 0 h 15516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3127" h="1551687">
                <a:moveTo>
                  <a:pt x="5792" y="1551687"/>
                </a:moveTo>
                <a:cubicBezTo>
                  <a:pt x="3861" y="1068325"/>
                  <a:pt x="1931" y="584962"/>
                  <a:pt x="0" y="101600"/>
                </a:cubicBezTo>
                <a:lnTo>
                  <a:pt x="83127" y="0"/>
                </a:lnTo>
              </a:path>
            </a:pathLst>
          </a:custGeom>
          <a:noFill/>
          <a:ln w="19050" cap="flat" cmpd="sng">
            <a:solidFill>
              <a:srgbClr val="00008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4866" rIns="0" bIns="34866" anchor="ctr"/>
          <a:lstStyle/>
          <a:p>
            <a:pPr defTabSz="816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2" name="ZoneTexte 1242">
            <a:extLst>
              <a:ext uri="{FF2B5EF4-FFF2-40B4-BE49-F238E27FC236}">
                <a16:creationId xmlns:a16="http://schemas.microsoft.com/office/drawing/2014/main" id="{4CE92DD0-9084-8EA2-F9F0-A2EE18FA7BB7}"/>
              </a:ext>
            </a:extLst>
          </p:cNvPr>
          <p:cNvSpPr txBox="1"/>
          <p:nvPr userDrawn="1"/>
        </p:nvSpPr>
        <p:spPr>
          <a:xfrm>
            <a:off x="10417559" y="2897556"/>
            <a:ext cx="918521" cy="29084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lvl="0" indent="0" algn="r" latinLnBrk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sz="1050" b="1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57300" indent="-34290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 latinLnBrk="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pPr lvl="0" algn="l"/>
            <a:r>
              <a:rPr lang="en-US" dirty="0"/>
              <a:t>Asia-Pacific</a:t>
            </a:r>
            <a:br>
              <a:rPr lang="en-US" dirty="0"/>
            </a:br>
            <a:r>
              <a:rPr lang="en-US" dirty="0"/>
              <a:t>&amp; Middle East</a:t>
            </a:r>
          </a:p>
        </p:txBody>
      </p:sp>
      <p:sp>
        <p:nvSpPr>
          <p:cNvPr id="1233" name="Forme libre 13">
            <a:extLst>
              <a:ext uri="{FF2B5EF4-FFF2-40B4-BE49-F238E27FC236}">
                <a16:creationId xmlns:a16="http://schemas.microsoft.com/office/drawing/2014/main" id="{2168609A-94A2-5123-8221-637BB9A27739}"/>
              </a:ext>
            </a:extLst>
          </p:cNvPr>
          <p:cNvSpPr>
            <a:spLocks/>
          </p:cNvSpPr>
          <p:nvPr userDrawn="1"/>
        </p:nvSpPr>
        <p:spPr bwMode="auto">
          <a:xfrm>
            <a:off x="9048414" y="3180415"/>
            <a:ext cx="1283348" cy="217875"/>
          </a:xfrm>
          <a:custGeom>
            <a:avLst/>
            <a:gdLst>
              <a:gd name="T0" fmla="*/ 268160 w 3566108"/>
              <a:gd name="T1" fmla="*/ 1700 h 709313"/>
              <a:gd name="T2" fmla="*/ 23301 w 3566108"/>
              <a:gd name="T3" fmla="*/ 0 h 709313"/>
              <a:gd name="T4" fmla="*/ 0 w 3566108"/>
              <a:gd name="T5" fmla="*/ 116399 h 70931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566108" h="709313">
                <a:moveTo>
                  <a:pt x="3566108" y="10359"/>
                </a:moveTo>
                <a:lnTo>
                  <a:pt x="309863" y="0"/>
                </a:lnTo>
                <a:cubicBezTo>
                  <a:pt x="242130" y="157018"/>
                  <a:pt x="67733" y="552295"/>
                  <a:pt x="0" y="709313"/>
                </a:cubicBezTo>
              </a:path>
            </a:pathLst>
          </a:custGeom>
          <a:noFill/>
          <a:ln w="19050" cap="flat" cmpd="sng">
            <a:solidFill>
              <a:srgbClr val="00008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4866" rIns="0" bIns="34866" anchor="ctr"/>
          <a:lstStyle/>
          <a:p>
            <a:pPr defTabSz="816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4" name="Espace réservé du texte 1250">
            <a:extLst>
              <a:ext uri="{FF2B5EF4-FFF2-40B4-BE49-F238E27FC236}">
                <a16:creationId xmlns:a16="http://schemas.microsoft.com/office/drawing/2014/main" id="{B9470977-0228-295C-1196-98B04878F2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72" y="2284463"/>
            <a:ext cx="1162178" cy="1454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r">
              <a:defRPr sz="1050" b="1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fr-FR" dirty="0"/>
              <a:t>15,267 employees</a:t>
            </a:r>
          </a:p>
        </p:txBody>
      </p:sp>
      <p:sp>
        <p:nvSpPr>
          <p:cNvPr id="1235" name="Espace réservé du texte 1250">
            <a:extLst>
              <a:ext uri="{FF2B5EF4-FFF2-40B4-BE49-F238E27FC236}">
                <a16:creationId xmlns:a16="http://schemas.microsoft.com/office/drawing/2014/main" id="{A731EFB0-42A7-BCF4-0AC7-B0FC2311E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9979" y="5566709"/>
            <a:ext cx="1024318" cy="1454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l">
              <a:defRPr lang="fr-FR" sz="1050" b="0" dirty="0"/>
            </a:lvl1pPr>
          </a:lstStyle>
          <a:p>
            <a:pPr lvl="0" algn="r"/>
            <a:r>
              <a:rPr lang="fr-FR" dirty="0"/>
              <a:t>3,464 employees</a:t>
            </a:r>
          </a:p>
        </p:txBody>
      </p:sp>
      <p:sp>
        <p:nvSpPr>
          <p:cNvPr id="1236" name="Espace réservé du texte 1250">
            <a:extLst>
              <a:ext uri="{FF2B5EF4-FFF2-40B4-BE49-F238E27FC236}">
                <a16:creationId xmlns:a16="http://schemas.microsoft.com/office/drawing/2014/main" id="{A6E6CCBA-5B01-3EF1-2D66-7876C2B6D8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7559" y="3221336"/>
            <a:ext cx="1162178" cy="1454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l">
              <a:defRPr lang="fr-FR" sz="1050" b="1"/>
            </a:lvl1pPr>
          </a:lstStyle>
          <a:p>
            <a:pPr lvl="0" algn="r"/>
            <a:r>
              <a:rPr lang="fr-FR" dirty="0"/>
              <a:t>37,458 employees</a:t>
            </a:r>
          </a:p>
        </p:txBody>
      </p:sp>
      <p:sp>
        <p:nvSpPr>
          <p:cNvPr id="1237" name="Espace réservé du texte 1250">
            <a:extLst>
              <a:ext uri="{FF2B5EF4-FFF2-40B4-BE49-F238E27FC236}">
                <a16:creationId xmlns:a16="http://schemas.microsoft.com/office/drawing/2014/main" id="{F2EA21C1-6EC0-44B2-2F06-22B634B0C2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9433" y="1471837"/>
            <a:ext cx="1240724" cy="14542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r">
              <a:defRPr sz="1050" b="1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fr-FR" dirty="0"/>
              <a:t>100,693 employees</a:t>
            </a:r>
          </a:p>
        </p:txBody>
      </p:sp>
      <p:sp>
        <p:nvSpPr>
          <p:cNvPr id="1238" name="Espace réservé du texte 1250">
            <a:extLst>
              <a:ext uri="{FF2B5EF4-FFF2-40B4-BE49-F238E27FC236}">
                <a16:creationId xmlns:a16="http://schemas.microsoft.com/office/drawing/2014/main" id="{0177A041-7A11-7825-CE78-A0A0089E04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418" y="4042363"/>
            <a:ext cx="2217432" cy="1405131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txBody>
          <a:bodyPr anchor="ctr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 defTabSz="81628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9966"/>
              </a:buClr>
              <a:buSzPct val="120000"/>
              <a:tabLst>
                <a:tab pos="804947" algn="l"/>
              </a:tabLst>
              <a:defRPr/>
            </a:pPr>
            <a:r>
              <a:rPr lang="en-US" b="1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160,000</a:t>
            </a:r>
            <a:r>
              <a:rPr lang="en-US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employees</a:t>
            </a:r>
          </a:p>
          <a:p>
            <a:pPr algn="ctr" defTabSz="81628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9966"/>
              </a:buClr>
              <a:buSzPct val="120000"/>
              <a:tabLst>
                <a:tab pos="804947" algn="l"/>
              </a:tabLst>
              <a:defRPr/>
            </a:pPr>
            <a:r>
              <a:rPr lang="en-US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in </a:t>
            </a:r>
            <a:r>
              <a:rPr lang="en-US" b="1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57</a:t>
            </a:r>
            <a:r>
              <a:rPr lang="en-US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countries</a:t>
            </a:r>
          </a:p>
          <a:p>
            <a:pPr algn="ctr" defTabSz="816284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9966"/>
              </a:buClr>
              <a:buSzPct val="120000"/>
              <a:tabLst>
                <a:tab pos="804947" algn="l"/>
              </a:tabLst>
              <a:defRPr/>
            </a:pPr>
            <a:r>
              <a:rPr lang="en-US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serving </a:t>
            </a:r>
            <a:r>
              <a:rPr lang="en-US" b="1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102</a:t>
            </a:r>
            <a:r>
              <a:rPr lang="en-US" kern="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million customers every day,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276998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208914F3-4704-9151-F515-3471F6E62E18}"/>
              </a:ext>
            </a:extLst>
          </p:cNvPr>
          <p:cNvSpPr txBox="1">
            <a:spLocks/>
          </p:cNvSpPr>
          <p:nvPr userDrawn="1"/>
        </p:nvSpPr>
        <p:spPr>
          <a:xfrm>
            <a:off x="7457043" y="4001542"/>
            <a:ext cx="3513636" cy="13280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lIns="81628" tIns="40814" rIns="81628" bIns="40814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More pictograms available</a:t>
            </a:r>
          </a:p>
          <a:p>
            <a:pPr algn="ctr" eaLnBrk="1" hangingPunct="1"/>
            <a:r>
              <a:rPr lang="en-US" dirty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on the Brand Hub</a:t>
            </a:r>
          </a:p>
          <a:p>
            <a:pPr algn="ctr" eaLnBrk="1" hangingPunct="1"/>
            <a:r>
              <a:rPr lang="en-US" u="sng" dirty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https://brandhub.axa.com</a:t>
            </a: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39" name="ZoneTexte 5">
            <a:extLst>
              <a:ext uri="{FF2B5EF4-FFF2-40B4-BE49-F238E27FC236}">
                <a16:creationId xmlns:a16="http://schemas.microsoft.com/office/drawing/2014/main" id="{2C6CAC31-AD8F-594B-E781-6534C4DE21D1}"/>
              </a:ext>
            </a:extLst>
          </p:cNvPr>
          <p:cNvSpPr txBox="1"/>
          <p:nvPr userDrawn="1"/>
        </p:nvSpPr>
        <p:spPr bwMode="auto">
          <a:xfrm>
            <a:off x="1223234" y="2718884"/>
            <a:ext cx="1122425" cy="267766"/>
          </a:xfrm>
          <a:prstGeom prst="rect">
            <a:avLst/>
          </a:prstGeom>
          <a:noFill/>
        </p:spPr>
        <p:txBody>
          <a:bodyPr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Health</a:t>
            </a:r>
          </a:p>
        </p:txBody>
      </p:sp>
      <p:sp>
        <p:nvSpPr>
          <p:cNvPr id="1240" name="ZoneTexte 1249">
            <a:extLst>
              <a:ext uri="{FF2B5EF4-FFF2-40B4-BE49-F238E27FC236}">
                <a16:creationId xmlns:a16="http://schemas.microsoft.com/office/drawing/2014/main" id="{5D97E308-B9FC-C82B-E233-35764324B813}"/>
              </a:ext>
            </a:extLst>
          </p:cNvPr>
          <p:cNvSpPr txBox="1"/>
          <p:nvPr userDrawn="1"/>
        </p:nvSpPr>
        <p:spPr bwMode="auto">
          <a:xfrm>
            <a:off x="1223235" y="4965925"/>
            <a:ext cx="3947879" cy="267765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Property &amp; Casualty</a:t>
            </a:r>
          </a:p>
        </p:txBody>
      </p:sp>
      <p:sp>
        <p:nvSpPr>
          <p:cNvPr id="1241" name="ZoneTexte 1266">
            <a:extLst>
              <a:ext uri="{FF2B5EF4-FFF2-40B4-BE49-F238E27FC236}">
                <a16:creationId xmlns:a16="http://schemas.microsoft.com/office/drawing/2014/main" id="{8CCF3691-39FD-3489-0AF6-F0B2B2CE6171}"/>
              </a:ext>
            </a:extLst>
          </p:cNvPr>
          <p:cNvSpPr txBox="1"/>
          <p:nvPr userDrawn="1"/>
        </p:nvSpPr>
        <p:spPr bwMode="auto">
          <a:xfrm>
            <a:off x="7443011" y="1087503"/>
            <a:ext cx="2050817" cy="267765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People</a:t>
            </a:r>
          </a:p>
        </p:txBody>
      </p:sp>
      <p:sp>
        <p:nvSpPr>
          <p:cNvPr id="1242" name="ZoneTexte 1275">
            <a:extLst>
              <a:ext uri="{FF2B5EF4-FFF2-40B4-BE49-F238E27FC236}">
                <a16:creationId xmlns:a16="http://schemas.microsoft.com/office/drawing/2014/main" id="{233B87E4-15E9-F40C-2265-6526019D3B89}"/>
              </a:ext>
            </a:extLst>
          </p:cNvPr>
          <p:cNvSpPr txBox="1"/>
          <p:nvPr userDrawn="1"/>
        </p:nvSpPr>
        <p:spPr bwMode="auto">
          <a:xfrm>
            <a:off x="1224326" y="1087504"/>
            <a:ext cx="1696840" cy="267767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Functional</a:t>
            </a:r>
          </a:p>
        </p:txBody>
      </p:sp>
      <p:sp>
        <p:nvSpPr>
          <p:cNvPr id="1243" name="ZoneTexte 1297">
            <a:extLst>
              <a:ext uri="{FF2B5EF4-FFF2-40B4-BE49-F238E27FC236}">
                <a16:creationId xmlns:a16="http://schemas.microsoft.com/office/drawing/2014/main" id="{04E932DF-9AFF-166C-2E4A-76E4937419C1}"/>
              </a:ext>
            </a:extLst>
          </p:cNvPr>
          <p:cNvSpPr txBox="1"/>
          <p:nvPr userDrawn="1"/>
        </p:nvSpPr>
        <p:spPr bwMode="auto">
          <a:xfrm>
            <a:off x="1221320" y="3840558"/>
            <a:ext cx="2050819" cy="267765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Life &amp; Savings</a:t>
            </a:r>
          </a:p>
        </p:txBody>
      </p:sp>
      <p:sp>
        <p:nvSpPr>
          <p:cNvPr id="1244" name="ZoneTexte 1309">
            <a:extLst>
              <a:ext uri="{FF2B5EF4-FFF2-40B4-BE49-F238E27FC236}">
                <a16:creationId xmlns:a16="http://schemas.microsoft.com/office/drawing/2014/main" id="{C488D70B-FA75-6CEC-3081-0246591BBCBA}"/>
              </a:ext>
            </a:extLst>
          </p:cNvPr>
          <p:cNvSpPr txBox="1"/>
          <p:nvPr userDrawn="1"/>
        </p:nvSpPr>
        <p:spPr bwMode="auto">
          <a:xfrm>
            <a:off x="7441176" y="2712345"/>
            <a:ext cx="2050817" cy="267765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Clr>
                <a:srgbClr val="339966"/>
              </a:buClr>
              <a:buSzPct val="120000"/>
              <a:tabLst>
                <a:tab pos="901700" algn="l"/>
              </a:tabLst>
              <a:defRPr/>
            </a:pPr>
            <a:r>
              <a:rPr lang="en-US" sz="12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Travel</a:t>
            </a:r>
          </a:p>
        </p:txBody>
      </p:sp>
      <p:pic>
        <p:nvPicPr>
          <p:cNvPr id="1245" name="Graphique 1221">
            <a:extLst>
              <a:ext uri="{FF2B5EF4-FFF2-40B4-BE49-F238E27FC236}">
                <a16:creationId xmlns:a16="http://schemas.microsoft.com/office/drawing/2014/main" id="{2E3169F1-0CD8-BD2A-2B6A-5BDFB2BD0D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0281" y="1420434"/>
            <a:ext cx="469232" cy="469232"/>
          </a:xfrm>
          <a:prstGeom prst="rect">
            <a:avLst/>
          </a:prstGeom>
        </p:spPr>
      </p:pic>
      <p:pic>
        <p:nvPicPr>
          <p:cNvPr id="1246" name="Graphique 1222">
            <a:extLst>
              <a:ext uri="{FF2B5EF4-FFF2-40B4-BE49-F238E27FC236}">
                <a16:creationId xmlns:a16="http://schemas.microsoft.com/office/drawing/2014/main" id="{3D05AD7C-427B-8F1D-9E62-58F9828D15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6427" y="1420434"/>
            <a:ext cx="469232" cy="469232"/>
          </a:xfrm>
          <a:prstGeom prst="rect">
            <a:avLst/>
          </a:prstGeom>
        </p:spPr>
      </p:pic>
      <p:pic>
        <p:nvPicPr>
          <p:cNvPr id="1247" name="Graphique 1223">
            <a:extLst>
              <a:ext uri="{FF2B5EF4-FFF2-40B4-BE49-F238E27FC236}">
                <a16:creationId xmlns:a16="http://schemas.microsoft.com/office/drawing/2014/main" id="{8BA15F19-9A7D-8B78-CB12-74406A1917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5621" y="1420434"/>
            <a:ext cx="469232" cy="469232"/>
          </a:xfrm>
          <a:prstGeom prst="rect">
            <a:avLst/>
          </a:prstGeom>
        </p:spPr>
      </p:pic>
      <p:pic>
        <p:nvPicPr>
          <p:cNvPr id="1248" name="Graphique 1224">
            <a:extLst>
              <a:ext uri="{FF2B5EF4-FFF2-40B4-BE49-F238E27FC236}">
                <a16:creationId xmlns:a16="http://schemas.microsoft.com/office/drawing/2014/main" id="{2D8B2FE3-375F-7C8C-29F1-6E4A4F8E25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3900" y="1953534"/>
            <a:ext cx="469232" cy="469232"/>
          </a:xfrm>
          <a:prstGeom prst="rect">
            <a:avLst/>
          </a:prstGeom>
        </p:spPr>
      </p:pic>
      <p:pic>
        <p:nvPicPr>
          <p:cNvPr id="1249" name="Graphique 1225">
            <a:extLst>
              <a:ext uri="{FF2B5EF4-FFF2-40B4-BE49-F238E27FC236}">
                <a16:creationId xmlns:a16="http://schemas.microsoft.com/office/drawing/2014/main" id="{13037F9F-8C94-8FDF-03B4-8908B9C97A9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04009" y="1420434"/>
            <a:ext cx="469232" cy="469232"/>
          </a:xfrm>
          <a:prstGeom prst="rect">
            <a:avLst/>
          </a:prstGeom>
        </p:spPr>
      </p:pic>
      <p:pic>
        <p:nvPicPr>
          <p:cNvPr id="1250" name="Graphique 1226">
            <a:extLst>
              <a:ext uri="{FF2B5EF4-FFF2-40B4-BE49-F238E27FC236}">
                <a16:creationId xmlns:a16="http://schemas.microsoft.com/office/drawing/2014/main" id="{449A26C0-7561-A516-DBDB-52BB025560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3203" y="1421913"/>
            <a:ext cx="469232" cy="469232"/>
          </a:xfrm>
          <a:prstGeom prst="rect">
            <a:avLst/>
          </a:prstGeom>
        </p:spPr>
      </p:pic>
      <p:pic>
        <p:nvPicPr>
          <p:cNvPr id="1251" name="Graphique 1227">
            <a:extLst>
              <a:ext uri="{FF2B5EF4-FFF2-40B4-BE49-F238E27FC236}">
                <a16:creationId xmlns:a16="http://schemas.microsoft.com/office/drawing/2014/main" id="{6C718128-C864-0000-7D0E-1C6AAFDB8F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22397" y="1421913"/>
            <a:ext cx="469232" cy="469232"/>
          </a:xfrm>
          <a:prstGeom prst="rect">
            <a:avLst/>
          </a:prstGeom>
        </p:spPr>
      </p:pic>
      <p:pic>
        <p:nvPicPr>
          <p:cNvPr id="1252" name="Graphique 1228">
            <a:extLst>
              <a:ext uri="{FF2B5EF4-FFF2-40B4-BE49-F238E27FC236}">
                <a16:creationId xmlns:a16="http://schemas.microsoft.com/office/drawing/2014/main" id="{F2505D67-0BE1-D1C7-24BE-9862FFF216B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1591" y="1421913"/>
            <a:ext cx="469232" cy="469232"/>
          </a:xfrm>
          <a:prstGeom prst="rect">
            <a:avLst/>
          </a:prstGeom>
        </p:spPr>
      </p:pic>
      <p:pic>
        <p:nvPicPr>
          <p:cNvPr id="1253" name="Graphique 1229">
            <a:extLst>
              <a:ext uri="{FF2B5EF4-FFF2-40B4-BE49-F238E27FC236}">
                <a16:creationId xmlns:a16="http://schemas.microsoft.com/office/drawing/2014/main" id="{F664FA79-4388-D561-1EFC-A105C288212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0785" y="1421913"/>
            <a:ext cx="469232" cy="469232"/>
          </a:xfrm>
          <a:prstGeom prst="rect">
            <a:avLst/>
          </a:prstGeom>
        </p:spPr>
      </p:pic>
      <p:pic>
        <p:nvPicPr>
          <p:cNvPr id="1254" name="Graphique 1230">
            <a:extLst>
              <a:ext uri="{FF2B5EF4-FFF2-40B4-BE49-F238E27FC236}">
                <a16:creationId xmlns:a16="http://schemas.microsoft.com/office/drawing/2014/main" id="{0CAE37B2-1207-A5AA-3764-AE61F879428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49975" y="1421913"/>
            <a:ext cx="469232" cy="469232"/>
          </a:xfrm>
          <a:prstGeom prst="rect">
            <a:avLst/>
          </a:prstGeom>
        </p:spPr>
      </p:pic>
      <p:pic>
        <p:nvPicPr>
          <p:cNvPr id="1255" name="Graphique 1231">
            <a:extLst>
              <a:ext uri="{FF2B5EF4-FFF2-40B4-BE49-F238E27FC236}">
                <a16:creationId xmlns:a16="http://schemas.microsoft.com/office/drawing/2014/main" id="{757698A8-EE0D-EBA7-4BBB-3997962582E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40281" y="1953534"/>
            <a:ext cx="469232" cy="469232"/>
          </a:xfrm>
          <a:prstGeom prst="rect">
            <a:avLst/>
          </a:prstGeom>
        </p:spPr>
      </p:pic>
      <p:pic>
        <p:nvPicPr>
          <p:cNvPr id="1256" name="Graphique 1232">
            <a:extLst>
              <a:ext uri="{FF2B5EF4-FFF2-40B4-BE49-F238E27FC236}">
                <a16:creationId xmlns:a16="http://schemas.microsoft.com/office/drawing/2014/main" id="{D1A73BB2-C443-1E5C-7C7D-2F9FD709D84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76427" y="1953534"/>
            <a:ext cx="469232" cy="469232"/>
          </a:xfrm>
          <a:prstGeom prst="rect">
            <a:avLst/>
          </a:prstGeom>
        </p:spPr>
      </p:pic>
      <p:pic>
        <p:nvPicPr>
          <p:cNvPr id="1257" name="Graphique 1233">
            <a:extLst>
              <a:ext uri="{FF2B5EF4-FFF2-40B4-BE49-F238E27FC236}">
                <a16:creationId xmlns:a16="http://schemas.microsoft.com/office/drawing/2014/main" id="{5C20E84C-CEE7-F5EF-A754-70D28DFB75E9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85621" y="1953534"/>
            <a:ext cx="469232" cy="469232"/>
          </a:xfrm>
          <a:prstGeom prst="rect">
            <a:avLst/>
          </a:prstGeom>
        </p:spPr>
      </p:pic>
      <p:pic>
        <p:nvPicPr>
          <p:cNvPr id="1258" name="Graphique 1234">
            <a:extLst>
              <a:ext uri="{FF2B5EF4-FFF2-40B4-BE49-F238E27FC236}">
                <a16:creationId xmlns:a16="http://schemas.microsoft.com/office/drawing/2014/main" id="{43951C87-DA8A-4957-FC59-55B5A2CCDE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4815" y="1953534"/>
            <a:ext cx="469232" cy="469232"/>
          </a:xfrm>
          <a:prstGeom prst="rect">
            <a:avLst/>
          </a:prstGeom>
        </p:spPr>
      </p:pic>
      <p:pic>
        <p:nvPicPr>
          <p:cNvPr id="1259" name="Graphique 1235">
            <a:extLst>
              <a:ext uri="{FF2B5EF4-FFF2-40B4-BE49-F238E27FC236}">
                <a16:creationId xmlns:a16="http://schemas.microsoft.com/office/drawing/2014/main" id="{09CA4BB6-0C42-2F3A-5B68-3129E054F64F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04009" y="1953534"/>
            <a:ext cx="469232" cy="469232"/>
          </a:xfrm>
          <a:prstGeom prst="rect">
            <a:avLst/>
          </a:prstGeom>
        </p:spPr>
      </p:pic>
      <p:pic>
        <p:nvPicPr>
          <p:cNvPr id="1260" name="Graphique 1236">
            <a:extLst>
              <a:ext uri="{FF2B5EF4-FFF2-40B4-BE49-F238E27FC236}">
                <a16:creationId xmlns:a16="http://schemas.microsoft.com/office/drawing/2014/main" id="{5473C23B-74C4-9B36-4D37-A05F3B33D25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3203" y="1953534"/>
            <a:ext cx="469232" cy="469232"/>
          </a:xfrm>
          <a:prstGeom prst="rect">
            <a:avLst/>
          </a:prstGeom>
        </p:spPr>
      </p:pic>
      <p:pic>
        <p:nvPicPr>
          <p:cNvPr id="1261" name="Graphique 1237">
            <a:extLst>
              <a:ext uri="{FF2B5EF4-FFF2-40B4-BE49-F238E27FC236}">
                <a16:creationId xmlns:a16="http://schemas.microsoft.com/office/drawing/2014/main" id="{E5A9D550-92CE-9C8E-FD69-9EEFCCEAA5AD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22397" y="1953534"/>
            <a:ext cx="469232" cy="469232"/>
          </a:xfrm>
          <a:prstGeom prst="rect">
            <a:avLst/>
          </a:prstGeom>
        </p:spPr>
      </p:pic>
      <p:pic>
        <p:nvPicPr>
          <p:cNvPr id="1262" name="Graphique 1239">
            <a:extLst>
              <a:ext uri="{FF2B5EF4-FFF2-40B4-BE49-F238E27FC236}">
                <a16:creationId xmlns:a16="http://schemas.microsoft.com/office/drawing/2014/main" id="{FCC349B7-C5F5-FACF-544C-489A57B90FE9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931591" y="1953534"/>
            <a:ext cx="469232" cy="469232"/>
          </a:xfrm>
          <a:prstGeom prst="rect">
            <a:avLst/>
          </a:prstGeom>
        </p:spPr>
      </p:pic>
      <p:pic>
        <p:nvPicPr>
          <p:cNvPr id="1263" name="Graphique 1240">
            <a:extLst>
              <a:ext uri="{FF2B5EF4-FFF2-40B4-BE49-F238E27FC236}">
                <a16:creationId xmlns:a16="http://schemas.microsoft.com/office/drawing/2014/main" id="{AA6F2786-E2CF-AACB-EC55-E3C97220287C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440785" y="1953534"/>
            <a:ext cx="469232" cy="469232"/>
          </a:xfrm>
          <a:prstGeom prst="rect">
            <a:avLst/>
          </a:prstGeom>
        </p:spPr>
      </p:pic>
      <p:pic>
        <p:nvPicPr>
          <p:cNvPr id="1264" name="Graphique 1241">
            <a:extLst>
              <a:ext uri="{FF2B5EF4-FFF2-40B4-BE49-F238E27FC236}">
                <a16:creationId xmlns:a16="http://schemas.microsoft.com/office/drawing/2014/main" id="{7436F5FF-E977-F0E9-FD29-EA19009E3B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949975" y="1953534"/>
            <a:ext cx="469232" cy="469232"/>
          </a:xfrm>
          <a:prstGeom prst="rect">
            <a:avLst/>
          </a:prstGeom>
        </p:spPr>
      </p:pic>
      <p:pic>
        <p:nvPicPr>
          <p:cNvPr id="1265" name="Graphique 1242">
            <a:extLst>
              <a:ext uri="{FF2B5EF4-FFF2-40B4-BE49-F238E27FC236}">
                <a16:creationId xmlns:a16="http://schemas.microsoft.com/office/drawing/2014/main" id="{AF5697B9-19DF-6CB2-327F-1C3732756095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340281" y="3085201"/>
            <a:ext cx="469232" cy="469232"/>
          </a:xfrm>
          <a:prstGeom prst="rect">
            <a:avLst/>
          </a:prstGeom>
        </p:spPr>
      </p:pic>
      <p:pic>
        <p:nvPicPr>
          <p:cNvPr id="1266" name="Graphique 1243">
            <a:extLst>
              <a:ext uri="{FF2B5EF4-FFF2-40B4-BE49-F238E27FC236}">
                <a16:creationId xmlns:a16="http://schemas.microsoft.com/office/drawing/2014/main" id="{8A0D4559-448C-B17B-B5B4-CE26A79BCDB3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76427" y="3085201"/>
            <a:ext cx="469232" cy="469232"/>
          </a:xfrm>
          <a:prstGeom prst="rect">
            <a:avLst/>
          </a:prstGeom>
        </p:spPr>
      </p:pic>
      <p:pic>
        <p:nvPicPr>
          <p:cNvPr id="1267" name="Graphique 1246">
            <a:extLst>
              <a:ext uri="{FF2B5EF4-FFF2-40B4-BE49-F238E27FC236}">
                <a16:creationId xmlns:a16="http://schemas.microsoft.com/office/drawing/2014/main" id="{ADA81CF3-A814-8247-BAE8-412D0D1A86E8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385621" y="3085201"/>
            <a:ext cx="469232" cy="469232"/>
          </a:xfrm>
          <a:prstGeom prst="rect">
            <a:avLst/>
          </a:prstGeom>
        </p:spPr>
      </p:pic>
      <p:pic>
        <p:nvPicPr>
          <p:cNvPr id="1268" name="Graphique 1248">
            <a:extLst>
              <a:ext uri="{FF2B5EF4-FFF2-40B4-BE49-F238E27FC236}">
                <a16:creationId xmlns:a16="http://schemas.microsoft.com/office/drawing/2014/main" id="{E208AA34-7EB2-52B3-AC3E-BCC5D090EBD4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894815" y="3085201"/>
            <a:ext cx="469232" cy="469232"/>
          </a:xfrm>
          <a:prstGeom prst="rect">
            <a:avLst/>
          </a:prstGeom>
        </p:spPr>
      </p:pic>
      <p:pic>
        <p:nvPicPr>
          <p:cNvPr id="1269" name="Graphique 1250">
            <a:extLst>
              <a:ext uri="{FF2B5EF4-FFF2-40B4-BE49-F238E27FC236}">
                <a16:creationId xmlns:a16="http://schemas.microsoft.com/office/drawing/2014/main" id="{28EE4AFF-1A3D-EFA0-454B-A26C320A2062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404009" y="3085201"/>
            <a:ext cx="469232" cy="469232"/>
          </a:xfrm>
          <a:prstGeom prst="rect">
            <a:avLst/>
          </a:prstGeom>
        </p:spPr>
      </p:pic>
      <p:pic>
        <p:nvPicPr>
          <p:cNvPr id="1270" name="Graphique 1252">
            <a:extLst>
              <a:ext uri="{FF2B5EF4-FFF2-40B4-BE49-F238E27FC236}">
                <a16:creationId xmlns:a16="http://schemas.microsoft.com/office/drawing/2014/main" id="{B7C8ABEF-5C92-96DE-6029-14B77B044D63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913203" y="3085201"/>
            <a:ext cx="469232" cy="469232"/>
          </a:xfrm>
          <a:prstGeom prst="rect">
            <a:avLst/>
          </a:prstGeom>
        </p:spPr>
      </p:pic>
      <p:pic>
        <p:nvPicPr>
          <p:cNvPr id="1271" name="Graphique 1253">
            <a:extLst>
              <a:ext uri="{FF2B5EF4-FFF2-40B4-BE49-F238E27FC236}">
                <a16:creationId xmlns:a16="http://schemas.microsoft.com/office/drawing/2014/main" id="{CF534CD1-26B1-1820-4DAB-7087F793202C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422397" y="3085201"/>
            <a:ext cx="469232" cy="469232"/>
          </a:xfrm>
          <a:prstGeom prst="rect">
            <a:avLst/>
          </a:prstGeom>
        </p:spPr>
      </p:pic>
      <p:pic>
        <p:nvPicPr>
          <p:cNvPr id="1272" name="Graphique 1254">
            <a:extLst>
              <a:ext uri="{FF2B5EF4-FFF2-40B4-BE49-F238E27FC236}">
                <a16:creationId xmlns:a16="http://schemas.microsoft.com/office/drawing/2014/main" id="{7611248A-CAF9-AB9F-14F0-2A044118ED8F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931591" y="3085201"/>
            <a:ext cx="469232" cy="469232"/>
          </a:xfrm>
          <a:prstGeom prst="rect">
            <a:avLst/>
          </a:prstGeom>
        </p:spPr>
      </p:pic>
      <p:pic>
        <p:nvPicPr>
          <p:cNvPr id="1273" name="Graphique 1255">
            <a:extLst>
              <a:ext uri="{FF2B5EF4-FFF2-40B4-BE49-F238E27FC236}">
                <a16:creationId xmlns:a16="http://schemas.microsoft.com/office/drawing/2014/main" id="{A3677BD0-DB73-4731-3245-E4CD8A644C84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440785" y="3085201"/>
            <a:ext cx="469232" cy="469232"/>
          </a:xfrm>
          <a:prstGeom prst="rect">
            <a:avLst/>
          </a:prstGeom>
        </p:spPr>
      </p:pic>
      <p:pic>
        <p:nvPicPr>
          <p:cNvPr id="1274" name="Graphique 1261">
            <a:extLst>
              <a:ext uri="{FF2B5EF4-FFF2-40B4-BE49-F238E27FC236}">
                <a16:creationId xmlns:a16="http://schemas.microsoft.com/office/drawing/2014/main" id="{190482D2-89B5-336D-A3F0-0E01904402A6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949975" y="3085201"/>
            <a:ext cx="469232" cy="469232"/>
          </a:xfrm>
          <a:prstGeom prst="rect">
            <a:avLst/>
          </a:prstGeom>
        </p:spPr>
      </p:pic>
      <p:pic>
        <p:nvPicPr>
          <p:cNvPr id="1275" name="Graphique 1274">
            <a:extLst>
              <a:ext uri="{FF2B5EF4-FFF2-40B4-BE49-F238E27FC236}">
                <a16:creationId xmlns:a16="http://schemas.microsoft.com/office/drawing/2014/main" id="{389D94B9-9B53-75DC-F876-020307FADE7C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340281" y="4178510"/>
            <a:ext cx="469232" cy="469232"/>
          </a:xfrm>
          <a:prstGeom prst="rect">
            <a:avLst/>
          </a:prstGeom>
        </p:spPr>
      </p:pic>
      <p:pic>
        <p:nvPicPr>
          <p:cNvPr id="1276" name="Graphique 1296">
            <a:extLst>
              <a:ext uri="{FF2B5EF4-FFF2-40B4-BE49-F238E27FC236}">
                <a16:creationId xmlns:a16="http://schemas.microsoft.com/office/drawing/2014/main" id="{AAE40EA9-98A9-E1C8-BC22-409E903A465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876427" y="5301265"/>
            <a:ext cx="469232" cy="469232"/>
          </a:xfrm>
          <a:prstGeom prst="rect">
            <a:avLst/>
          </a:prstGeom>
        </p:spPr>
      </p:pic>
      <p:pic>
        <p:nvPicPr>
          <p:cNvPr id="1277" name="Graphique 1307">
            <a:extLst>
              <a:ext uri="{FF2B5EF4-FFF2-40B4-BE49-F238E27FC236}">
                <a16:creationId xmlns:a16="http://schemas.microsoft.com/office/drawing/2014/main" id="{173921DE-68EE-2EBA-979B-2CE50648FF50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2385621" y="5301265"/>
            <a:ext cx="469232" cy="469232"/>
          </a:xfrm>
          <a:prstGeom prst="rect">
            <a:avLst/>
          </a:prstGeom>
        </p:spPr>
      </p:pic>
      <p:pic>
        <p:nvPicPr>
          <p:cNvPr id="1278" name="Graphique 1308">
            <a:extLst>
              <a:ext uri="{FF2B5EF4-FFF2-40B4-BE49-F238E27FC236}">
                <a16:creationId xmlns:a16="http://schemas.microsoft.com/office/drawing/2014/main" id="{EB553C4D-5D65-90BF-2834-929F836158E8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2894815" y="5301265"/>
            <a:ext cx="469232" cy="469232"/>
          </a:xfrm>
          <a:prstGeom prst="rect">
            <a:avLst/>
          </a:prstGeom>
        </p:spPr>
      </p:pic>
      <p:pic>
        <p:nvPicPr>
          <p:cNvPr id="1279" name="Graphique 1314">
            <a:extLst>
              <a:ext uri="{FF2B5EF4-FFF2-40B4-BE49-F238E27FC236}">
                <a16:creationId xmlns:a16="http://schemas.microsoft.com/office/drawing/2014/main" id="{F5C10B80-0879-B4AE-A9C6-4C9BB92A3CF8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404009" y="5301265"/>
            <a:ext cx="469232" cy="469232"/>
          </a:xfrm>
          <a:prstGeom prst="rect">
            <a:avLst/>
          </a:prstGeom>
        </p:spPr>
      </p:pic>
      <p:pic>
        <p:nvPicPr>
          <p:cNvPr id="1280" name="Graphique 1315">
            <a:extLst>
              <a:ext uri="{FF2B5EF4-FFF2-40B4-BE49-F238E27FC236}">
                <a16:creationId xmlns:a16="http://schemas.microsoft.com/office/drawing/2014/main" id="{24FBBDC3-E5B6-F208-F780-AB525292BB77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913203" y="5301265"/>
            <a:ext cx="469232" cy="469232"/>
          </a:xfrm>
          <a:prstGeom prst="rect">
            <a:avLst/>
          </a:prstGeom>
        </p:spPr>
      </p:pic>
      <p:pic>
        <p:nvPicPr>
          <p:cNvPr id="1281" name="Graphique 1316">
            <a:extLst>
              <a:ext uri="{FF2B5EF4-FFF2-40B4-BE49-F238E27FC236}">
                <a16:creationId xmlns:a16="http://schemas.microsoft.com/office/drawing/2014/main" id="{BCAA4948-8375-69A7-2A3D-62A4FFC6726A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7543900" y="3085201"/>
            <a:ext cx="469232" cy="469232"/>
          </a:xfrm>
          <a:prstGeom prst="rect">
            <a:avLst/>
          </a:prstGeom>
        </p:spPr>
      </p:pic>
      <p:pic>
        <p:nvPicPr>
          <p:cNvPr id="1282" name="Graphique 1317">
            <a:extLst>
              <a:ext uri="{FF2B5EF4-FFF2-40B4-BE49-F238E27FC236}">
                <a16:creationId xmlns:a16="http://schemas.microsoft.com/office/drawing/2014/main" id="{B4C62FC6-3766-5E16-2315-1E1435DE0F54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8055080" y="3085201"/>
            <a:ext cx="469232" cy="469232"/>
          </a:xfrm>
          <a:prstGeom prst="rect">
            <a:avLst/>
          </a:prstGeom>
        </p:spPr>
      </p:pic>
      <p:pic>
        <p:nvPicPr>
          <p:cNvPr id="1283" name="Graphique 1318">
            <a:extLst>
              <a:ext uri="{FF2B5EF4-FFF2-40B4-BE49-F238E27FC236}">
                <a16:creationId xmlns:a16="http://schemas.microsoft.com/office/drawing/2014/main" id="{D59AC3F9-2034-3EBE-8E48-1FB30622221C}"/>
              </a:ext>
            </a:extLst>
          </p:cNvPr>
          <p:cNvPicPr>
            <a:picLocks noChangeAspect="1"/>
          </p:cNvPicPr>
          <p:nvPr userDrawn="1"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566260" y="3085201"/>
            <a:ext cx="469232" cy="469232"/>
          </a:xfrm>
          <a:prstGeom prst="rect">
            <a:avLst/>
          </a:prstGeom>
        </p:spPr>
      </p:pic>
      <p:pic>
        <p:nvPicPr>
          <p:cNvPr id="1284" name="Graphique 1319">
            <a:extLst>
              <a:ext uri="{FF2B5EF4-FFF2-40B4-BE49-F238E27FC236}">
                <a16:creationId xmlns:a16="http://schemas.microsoft.com/office/drawing/2014/main" id="{E8B88899-71CD-02A7-F90C-77F8CCAE719E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6745" y="3085201"/>
            <a:ext cx="469232" cy="469232"/>
          </a:xfrm>
          <a:prstGeom prst="rect">
            <a:avLst/>
          </a:prstGeom>
        </p:spPr>
      </p:pic>
      <p:pic>
        <p:nvPicPr>
          <p:cNvPr id="1285" name="Graphique 1320">
            <a:extLst>
              <a:ext uri="{FF2B5EF4-FFF2-40B4-BE49-F238E27FC236}">
                <a16:creationId xmlns:a16="http://schemas.microsoft.com/office/drawing/2014/main" id="{E38E82D3-947D-20D7-5D53-C921372746DF}"/>
              </a:ext>
            </a:extLst>
          </p:cNvPr>
          <p:cNvPicPr>
            <a:picLocks noChangeAspect="1"/>
          </p:cNvPicPr>
          <p:nvPr userDrawn="1"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7543900" y="1420434"/>
            <a:ext cx="469232" cy="469232"/>
          </a:xfrm>
          <a:prstGeom prst="rect">
            <a:avLst/>
          </a:prstGeom>
        </p:spPr>
      </p:pic>
      <p:pic>
        <p:nvPicPr>
          <p:cNvPr id="1286" name="Graphique 1321">
            <a:extLst>
              <a:ext uri="{FF2B5EF4-FFF2-40B4-BE49-F238E27FC236}">
                <a16:creationId xmlns:a16="http://schemas.microsoft.com/office/drawing/2014/main" id="{C273F60E-B9F8-D166-2627-03616F1B83C7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055080" y="1420434"/>
            <a:ext cx="469232" cy="469232"/>
          </a:xfrm>
          <a:prstGeom prst="rect">
            <a:avLst/>
          </a:prstGeom>
        </p:spPr>
      </p:pic>
      <p:pic>
        <p:nvPicPr>
          <p:cNvPr id="1287" name="Graphique 1322">
            <a:extLst>
              <a:ext uri="{FF2B5EF4-FFF2-40B4-BE49-F238E27FC236}">
                <a16:creationId xmlns:a16="http://schemas.microsoft.com/office/drawing/2014/main" id="{2F041E46-3168-6850-A45C-455464D0CA8C}"/>
              </a:ext>
            </a:extLst>
          </p:cNvPr>
          <p:cNvPicPr>
            <a:picLocks noChangeAspect="1"/>
          </p:cNvPicPr>
          <p:nvPr userDrawn="1"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8566260" y="1420434"/>
            <a:ext cx="469232" cy="469232"/>
          </a:xfrm>
          <a:prstGeom prst="rect">
            <a:avLst/>
          </a:prstGeom>
        </p:spPr>
      </p:pic>
      <p:pic>
        <p:nvPicPr>
          <p:cNvPr id="1288" name="Graphique 1323">
            <a:extLst>
              <a:ext uri="{FF2B5EF4-FFF2-40B4-BE49-F238E27FC236}">
                <a16:creationId xmlns:a16="http://schemas.microsoft.com/office/drawing/2014/main" id="{882B8120-D878-1EDA-BD52-1906FE1F7B85}"/>
              </a:ext>
            </a:extLst>
          </p:cNvPr>
          <p:cNvPicPr>
            <a:picLocks noChangeAspect="1"/>
          </p:cNvPicPr>
          <p:nvPr userDrawn="1"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9066745" y="1420434"/>
            <a:ext cx="469232" cy="469232"/>
          </a:xfrm>
          <a:prstGeom prst="rect">
            <a:avLst/>
          </a:prstGeom>
        </p:spPr>
      </p:pic>
      <p:pic>
        <p:nvPicPr>
          <p:cNvPr id="1289" name="Graphique 1324">
            <a:extLst>
              <a:ext uri="{FF2B5EF4-FFF2-40B4-BE49-F238E27FC236}">
                <a16:creationId xmlns:a16="http://schemas.microsoft.com/office/drawing/2014/main" id="{AB660602-7C2C-2DF4-14F7-692EDC0DDDBE}"/>
              </a:ext>
            </a:extLst>
          </p:cNvPr>
          <p:cNvPicPr>
            <a:picLocks noChangeAspect="1"/>
          </p:cNvPicPr>
          <p:nvPr userDrawn="1"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9587611" y="1420434"/>
            <a:ext cx="469232" cy="469232"/>
          </a:xfrm>
          <a:prstGeom prst="rect">
            <a:avLst/>
          </a:prstGeom>
        </p:spPr>
      </p:pic>
      <p:pic>
        <p:nvPicPr>
          <p:cNvPr id="1290" name="Graphique 1325">
            <a:extLst>
              <a:ext uri="{FF2B5EF4-FFF2-40B4-BE49-F238E27FC236}">
                <a16:creationId xmlns:a16="http://schemas.microsoft.com/office/drawing/2014/main" id="{45B2D8FC-2A94-2C3B-CF73-58E7AF3C3336}"/>
              </a:ext>
            </a:extLst>
          </p:cNvPr>
          <p:cNvPicPr>
            <a:picLocks noChangeAspect="1"/>
          </p:cNvPicPr>
          <p:nvPr userDrawn="1"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099799" y="1420434"/>
            <a:ext cx="469232" cy="469232"/>
          </a:xfrm>
          <a:prstGeom prst="rect">
            <a:avLst/>
          </a:prstGeom>
        </p:spPr>
      </p:pic>
      <p:pic>
        <p:nvPicPr>
          <p:cNvPr id="1291" name="Graphique 1326">
            <a:extLst>
              <a:ext uri="{FF2B5EF4-FFF2-40B4-BE49-F238E27FC236}">
                <a16:creationId xmlns:a16="http://schemas.microsoft.com/office/drawing/2014/main" id="{32D1B27D-AE79-BD1C-5661-DC7A3584DB0F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8055080" y="1953534"/>
            <a:ext cx="469232" cy="469232"/>
          </a:xfrm>
          <a:prstGeom prst="rect">
            <a:avLst/>
          </a:prstGeom>
        </p:spPr>
      </p:pic>
      <p:pic>
        <p:nvPicPr>
          <p:cNvPr id="1292" name="Graphique 1327">
            <a:extLst>
              <a:ext uri="{FF2B5EF4-FFF2-40B4-BE49-F238E27FC236}">
                <a16:creationId xmlns:a16="http://schemas.microsoft.com/office/drawing/2014/main" id="{A7F890F3-4A14-1D12-5814-8CD96FCFC868}"/>
              </a:ext>
            </a:extLst>
          </p:cNvPr>
          <p:cNvPicPr>
            <a:picLocks noChangeAspect="1"/>
          </p:cNvPicPr>
          <p:nvPr userDrawn="1"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566260" y="1953534"/>
            <a:ext cx="469232" cy="469232"/>
          </a:xfrm>
          <a:prstGeom prst="rect">
            <a:avLst/>
          </a:prstGeom>
        </p:spPr>
      </p:pic>
      <p:pic>
        <p:nvPicPr>
          <p:cNvPr id="1293" name="Graphique 1328">
            <a:extLst>
              <a:ext uri="{FF2B5EF4-FFF2-40B4-BE49-F238E27FC236}">
                <a16:creationId xmlns:a16="http://schemas.microsoft.com/office/drawing/2014/main" id="{816DE7EF-3F20-9E64-7677-081F6F5D32DA}"/>
              </a:ext>
            </a:extLst>
          </p:cNvPr>
          <p:cNvPicPr>
            <a:picLocks noChangeAspect="1"/>
          </p:cNvPicPr>
          <p:nvPr userDrawn="1"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9066745" y="1953534"/>
            <a:ext cx="469232" cy="469232"/>
          </a:xfrm>
          <a:prstGeom prst="rect">
            <a:avLst/>
          </a:prstGeom>
        </p:spPr>
      </p:pic>
      <p:pic>
        <p:nvPicPr>
          <p:cNvPr id="1294" name="Graphique 1329">
            <a:extLst>
              <a:ext uri="{FF2B5EF4-FFF2-40B4-BE49-F238E27FC236}">
                <a16:creationId xmlns:a16="http://schemas.microsoft.com/office/drawing/2014/main" id="{C468343C-7B8C-E410-741B-4E1143E27C69}"/>
              </a:ext>
            </a:extLst>
          </p:cNvPr>
          <p:cNvPicPr>
            <a:picLocks noChangeAspect="1"/>
          </p:cNvPicPr>
          <p:nvPr userDrawn="1"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9587611" y="1953534"/>
            <a:ext cx="469232" cy="469232"/>
          </a:xfrm>
          <a:prstGeom prst="rect">
            <a:avLst/>
          </a:prstGeom>
        </p:spPr>
      </p:pic>
      <p:pic>
        <p:nvPicPr>
          <p:cNvPr id="1295" name="Graphique 1330">
            <a:extLst>
              <a:ext uri="{FF2B5EF4-FFF2-40B4-BE49-F238E27FC236}">
                <a16:creationId xmlns:a16="http://schemas.microsoft.com/office/drawing/2014/main" id="{78252396-40ED-28EE-659F-525222D433FA}"/>
              </a:ext>
            </a:extLst>
          </p:cNvPr>
          <p:cNvPicPr>
            <a:picLocks noChangeAspect="1"/>
          </p:cNvPicPr>
          <p:nvPr userDrawn="1"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894815" y="1420434"/>
            <a:ext cx="469232" cy="469232"/>
          </a:xfrm>
          <a:prstGeom prst="rect">
            <a:avLst/>
          </a:prstGeom>
        </p:spPr>
      </p:pic>
      <p:pic>
        <p:nvPicPr>
          <p:cNvPr id="1296" name="Graphique 1331">
            <a:extLst>
              <a:ext uri="{FF2B5EF4-FFF2-40B4-BE49-F238E27FC236}">
                <a16:creationId xmlns:a16="http://schemas.microsoft.com/office/drawing/2014/main" id="{28E1A2FA-87EF-B024-4E23-A6EE041508FD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1340281" y="5301265"/>
            <a:ext cx="469232" cy="469232"/>
          </a:xfrm>
          <a:prstGeom prst="rect">
            <a:avLst/>
          </a:prstGeom>
        </p:spPr>
      </p:pic>
      <p:pic>
        <p:nvPicPr>
          <p:cNvPr id="1297" name="Graphique 1332">
            <a:extLst>
              <a:ext uri="{FF2B5EF4-FFF2-40B4-BE49-F238E27FC236}">
                <a16:creationId xmlns:a16="http://schemas.microsoft.com/office/drawing/2014/main" id="{D7F5EF94-38DB-EF18-3672-92CAAC8D59E8}"/>
              </a:ext>
            </a:extLst>
          </p:cNvPr>
          <p:cNvPicPr>
            <a:picLocks noChangeAspect="1"/>
          </p:cNvPicPr>
          <p:nvPr userDrawn="1"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876427" y="4178510"/>
            <a:ext cx="469232" cy="469232"/>
          </a:xfrm>
          <a:prstGeom prst="rect">
            <a:avLst/>
          </a:prstGeom>
        </p:spPr>
      </p:pic>
      <p:pic>
        <p:nvPicPr>
          <p:cNvPr id="1298" name="Graphique 1333">
            <a:extLst>
              <a:ext uri="{FF2B5EF4-FFF2-40B4-BE49-F238E27FC236}">
                <a16:creationId xmlns:a16="http://schemas.microsoft.com/office/drawing/2014/main" id="{22B52CFE-CF30-958D-C238-B2B04137B435}"/>
              </a:ext>
            </a:extLst>
          </p:cNvPr>
          <p:cNvPicPr>
            <a:picLocks noChangeAspect="1"/>
          </p:cNvPicPr>
          <p:nvPr userDrawn="1"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2385621" y="4178510"/>
            <a:ext cx="469232" cy="469232"/>
          </a:xfrm>
          <a:prstGeom prst="rect">
            <a:avLst/>
          </a:prstGeom>
        </p:spPr>
      </p:pic>
      <p:pic>
        <p:nvPicPr>
          <p:cNvPr id="1299" name="Graphique 1334">
            <a:extLst>
              <a:ext uri="{FF2B5EF4-FFF2-40B4-BE49-F238E27FC236}">
                <a16:creationId xmlns:a16="http://schemas.microsoft.com/office/drawing/2014/main" id="{F5E064D0-EE87-FA71-E2CE-A3B8367BED17}"/>
              </a:ext>
            </a:extLst>
          </p:cNvPr>
          <p:cNvPicPr>
            <a:picLocks noChangeAspect="1"/>
          </p:cNvPicPr>
          <p:nvPr userDrawn="1"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2894815" y="4178510"/>
            <a:ext cx="469232" cy="469232"/>
          </a:xfrm>
          <a:prstGeom prst="rect">
            <a:avLst/>
          </a:prstGeom>
        </p:spPr>
      </p:pic>
      <p:pic>
        <p:nvPicPr>
          <p:cNvPr id="1300" name="Graphique 1335">
            <a:extLst>
              <a:ext uri="{FF2B5EF4-FFF2-40B4-BE49-F238E27FC236}">
                <a16:creationId xmlns:a16="http://schemas.microsoft.com/office/drawing/2014/main" id="{9943556F-044F-299D-D4C7-0CD0F34C0F1D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3404009" y="4178510"/>
            <a:ext cx="469232" cy="469232"/>
          </a:xfrm>
          <a:prstGeom prst="rect">
            <a:avLst/>
          </a:prstGeom>
        </p:spPr>
      </p:pic>
      <p:pic>
        <p:nvPicPr>
          <p:cNvPr id="1301" name="Graphique 1336">
            <a:extLst>
              <a:ext uri="{FF2B5EF4-FFF2-40B4-BE49-F238E27FC236}">
                <a16:creationId xmlns:a16="http://schemas.microsoft.com/office/drawing/2014/main" id="{DBD687E0-A16C-E25A-B842-9F63FAD90EE3}"/>
              </a:ext>
            </a:extLst>
          </p:cNvPr>
          <p:cNvPicPr>
            <a:picLocks noChangeAspect="1"/>
          </p:cNvPicPr>
          <p:nvPr userDrawn="1"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3913203" y="4178510"/>
            <a:ext cx="469232" cy="469232"/>
          </a:xfrm>
          <a:prstGeom prst="rect">
            <a:avLst/>
          </a:prstGeom>
        </p:spPr>
      </p:pic>
      <p:pic>
        <p:nvPicPr>
          <p:cNvPr id="1302" name="Graphique 1337">
            <a:extLst>
              <a:ext uri="{FF2B5EF4-FFF2-40B4-BE49-F238E27FC236}">
                <a16:creationId xmlns:a16="http://schemas.microsoft.com/office/drawing/2014/main" id="{74840875-B844-E23D-FCA5-B87981A0000C}"/>
              </a:ext>
            </a:extLst>
          </p:cNvPr>
          <p:cNvPicPr>
            <a:picLocks noChangeAspect="1"/>
          </p:cNvPicPr>
          <p:nvPr userDrawn="1"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4422397" y="4178510"/>
            <a:ext cx="469232" cy="469232"/>
          </a:xfrm>
          <a:prstGeom prst="rect">
            <a:avLst/>
          </a:prstGeom>
        </p:spPr>
      </p:pic>
      <p:pic>
        <p:nvPicPr>
          <p:cNvPr id="1303" name="Graphique 1338">
            <a:extLst>
              <a:ext uri="{FF2B5EF4-FFF2-40B4-BE49-F238E27FC236}">
                <a16:creationId xmlns:a16="http://schemas.microsoft.com/office/drawing/2014/main" id="{254FDAA7-BEA2-68BF-A00B-46E12D329945}"/>
              </a:ext>
            </a:extLst>
          </p:cNvPr>
          <p:cNvPicPr>
            <a:picLocks noChangeAspect="1"/>
          </p:cNvPicPr>
          <p:nvPr userDrawn="1"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931591" y="4178510"/>
            <a:ext cx="469232" cy="469232"/>
          </a:xfrm>
          <a:prstGeom prst="rect">
            <a:avLst/>
          </a:prstGeom>
        </p:spPr>
      </p:pic>
      <p:pic>
        <p:nvPicPr>
          <p:cNvPr id="1304" name="Graphique 1339">
            <a:extLst>
              <a:ext uri="{FF2B5EF4-FFF2-40B4-BE49-F238E27FC236}">
                <a16:creationId xmlns:a16="http://schemas.microsoft.com/office/drawing/2014/main" id="{5A7D921C-AB4A-D972-CD7B-163E16284D2D}"/>
              </a:ext>
            </a:extLst>
          </p:cNvPr>
          <p:cNvPicPr>
            <a:picLocks noChangeAspect="1"/>
          </p:cNvPicPr>
          <p:nvPr userDrawn="1"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5440785" y="4178510"/>
            <a:ext cx="469232" cy="4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6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FC904-2AEA-441E-F28F-955EC51AE8E2}"/>
              </a:ext>
            </a:extLst>
          </p:cNvPr>
          <p:cNvSpPr/>
          <p:nvPr userDrawn="1"/>
        </p:nvSpPr>
        <p:spPr>
          <a:xfrm>
            <a:off x="0" y="0"/>
            <a:ext cx="3340359" cy="64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BDA9F2D-4354-C233-07A7-E4340147A1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1172" y="2053516"/>
            <a:ext cx="5885794" cy="332398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1. Chapter</a:t>
            </a:r>
          </a:p>
          <a:p>
            <a:pPr lvl="0"/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Chapter</a:t>
            </a:r>
          </a:p>
          <a:p>
            <a:pPr lvl="0"/>
            <a:r>
              <a:rPr lang="en-US" altLang="ko-KR" dirty="0"/>
              <a:t>3. Chapter</a:t>
            </a:r>
          </a:p>
          <a:p>
            <a:pPr lvl="0"/>
            <a:r>
              <a:rPr lang="en-US" altLang="ko-KR" dirty="0"/>
              <a:t>4. Chapter</a:t>
            </a:r>
          </a:p>
          <a:p>
            <a:pPr lvl="0"/>
            <a:r>
              <a:rPr lang="en-US" altLang="ko-KR" dirty="0"/>
              <a:t>5. Chapter</a:t>
            </a:r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261BE46-8255-BB24-42EA-94C545F12B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000" y="380423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3B255-345D-1FB7-B544-1B2058B21945}"/>
              </a:ext>
            </a:extLst>
          </p:cNvPr>
          <p:cNvSpPr txBox="1"/>
          <p:nvPr userDrawn="1"/>
        </p:nvSpPr>
        <p:spPr>
          <a:xfrm>
            <a:off x="3731172" y="1208423"/>
            <a:ext cx="5885794" cy="553998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en-US" altLang="ko-KR" sz="3600" b="1" noProof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Contents</a:t>
            </a:r>
            <a:endParaRPr lang="ko-KR" altLang="en-US" sz="3600" b="1" noProof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959100-A0C5-C950-A60A-76D062D90C2A}"/>
              </a:ext>
            </a:extLst>
          </p:cNvPr>
          <p:cNvSpPr txBox="1">
            <a:spLocks/>
          </p:cNvSpPr>
          <p:nvPr userDrawn="1"/>
        </p:nvSpPr>
        <p:spPr>
          <a:xfrm>
            <a:off x="377589" y="6617697"/>
            <a:ext cx="157254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7F7F7F"/>
                </a:solidFill>
                <a:latin typeface="+mn-lt"/>
              </a:rPr>
              <a:t>Classification : Confidential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A07B329C-7C39-D822-C9F5-31C85262D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102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orient="horz" pos="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FC904-2AEA-441E-F28F-955EC51AE8E2}"/>
              </a:ext>
            </a:extLst>
          </p:cNvPr>
          <p:cNvSpPr/>
          <p:nvPr userDrawn="1"/>
        </p:nvSpPr>
        <p:spPr>
          <a:xfrm>
            <a:off x="-1" y="0"/>
            <a:ext cx="11820525" cy="64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88BAC405-8B7A-74CB-41FE-E3E8075EC5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2166" y="2782356"/>
            <a:ext cx="5885794" cy="2345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1.1. Sub-level</a:t>
            </a:r>
          </a:p>
          <a:p>
            <a:pPr lvl="0"/>
            <a:r>
              <a:rPr lang="en-US" altLang="ko-KR" dirty="0"/>
              <a:t>1.2. Sub-level</a:t>
            </a:r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07642262-CE0D-52CF-8F49-572E4894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000" y="380423"/>
            <a:ext cx="828000" cy="828000"/>
          </a:xfrm>
          <a:prstGeom prst="rect">
            <a:avLst/>
          </a:prstGeom>
        </p:spPr>
      </p:pic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67BE9908-298A-02A6-D48C-093A8D237E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0148" y="1939990"/>
            <a:ext cx="5885794" cy="53553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1. Chapter Title</a:t>
            </a:r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077A8-1DC3-FAA7-E31A-499BE9E32210}"/>
              </a:ext>
            </a:extLst>
          </p:cNvPr>
          <p:cNvSpPr txBox="1">
            <a:spLocks/>
          </p:cNvSpPr>
          <p:nvPr userDrawn="1"/>
        </p:nvSpPr>
        <p:spPr>
          <a:xfrm>
            <a:off x="377589" y="6617697"/>
            <a:ext cx="157254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7F7F7F"/>
                </a:solidFill>
                <a:latin typeface="+mn-lt"/>
              </a:rPr>
              <a:t>Classification : Confidential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7752448-6FE1-6822-8558-7FAD30374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638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orient="horz" pos="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DE08DB6-454A-E9A9-D402-1F5318B99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96863"/>
            <a:ext cx="11449050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Title(20pt)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A4730E03-AA86-84AE-E5C4-F577608D9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709665"/>
            <a:ext cx="11449050" cy="74789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Governing Message(16pt)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5B0C47-FB99-1E22-C762-83098480B3D3}"/>
              </a:ext>
            </a:extLst>
          </p:cNvPr>
          <p:cNvCxnSpPr/>
          <p:nvPr userDrawn="1"/>
        </p:nvCxnSpPr>
        <p:spPr>
          <a:xfrm>
            <a:off x="371475" y="1549997"/>
            <a:ext cx="114490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A91B8FAB-C6DF-BE44-E8B8-79B6EF5EFB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377" y="6305980"/>
            <a:ext cx="11449050" cy="2492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Note: 1)</a:t>
            </a:r>
            <a:endParaRPr lang="ko-KR" alt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4D192BB1-7DE2-C003-07BD-9CF38E5B8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303" y="6604641"/>
            <a:ext cx="180000" cy="180000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84F4F3FB-06E1-EAF7-F4A0-B05A59EFB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10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/o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DE08DB6-454A-E9A9-D402-1F5318B99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96863"/>
            <a:ext cx="11449050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ko-KR" altLang="en-US" sz="2000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Title(20pt)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A4730E03-AA86-84AE-E5C4-F577608D9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709665"/>
            <a:ext cx="11449050" cy="74789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Governing Message(16pt)</a:t>
            </a:r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41B72B-EFCC-B6BF-4CEC-601C67859A18}"/>
              </a:ext>
            </a:extLst>
          </p:cNvPr>
          <p:cNvCxnSpPr/>
          <p:nvPr userDrawn="1"/>
        </p:nvCxnSpPr>
        <p:spPr>
          <a:xfrm>
            <a:off x="371475" y="1549997"/>
            <a:ext cx="114490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2">
            <a:extLst>
              <a:ext uri="{FF2B5EF4-FFF2-40B4-BE49-F238E27FC236}">
                <a16:creationId xmlns:a16="http://schemas.microsoft.com/office/drawing/2014/main" id="{1712BC61-9EBD-ABD8-DABA-98ED218D4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303" y="6604641"/>
            <a:ext cx="180000" cy="180000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80E7AB5-D4EC-9600-FCE9-289ADABA8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50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orient="horz" pos="10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_w/o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DE08DB6-454A-E9A9-D402-1F5318B99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96863"/>
            <a:ext cx="11449050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ko-KR" altLang="en-US" sz="2000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Title(20pt)</a:t>
            </a:r>
            <a:endParaRPr lang="ko-KR" altLang="en-US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A4730E03-AA86-84AE-E5C4-F577608D9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709665"/>
            <a:ext cx="11449050" cy="74789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Governing Message(16pt)</a:t>
            </a:r>
            <a:endParaRPr lang="ko-KR" altLang="en-US" dirty="0"/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1712BC61-9EBD-ABD8-DABA-98ED218D4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303" y="6604641"/>
            <a:ext cx="180000" cy="180000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80E7AB5-D4EC-9600-FCE9-289ADABA8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925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orient="horz" pos="10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/o gove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DE08DB6-454A-E9A9-D402-1F5318B99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96863"/>
            <a:ext cx="11449050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ko-KR" altLang="en-US" sz="2000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Title(20pt)</a:t>
            </a:r>
            <a:endParaRPr lang="ko-KR" altLang="en-US" dirty="0"/>
          </a:p>
        </p:txBody>
      </p:sp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D667C618-6630-74A0-4A64-4AE0809820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377" y="6305980"/>
            <a:ext cx="11449050" cy="2492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Note: 1)</a:t>
            </a:r>
            <a:endParaRPr lang="ko-KR" altLang="en-US" dirty="0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215EBFE0-74A8-DA38-8277-138D4B947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303" y="6604641"/>
            <a:ext cx="180000" cy="180000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37E87A67-AFAA-388C-9ECE-79787ED67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14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/o governing,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DE08DB6-454A-E9A9-D402-1F5318B99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96863"/>
            <a:ext cx="11449050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ko-KR" altLang="en-US" sz="2000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Title(20pt)</a:t>
            </a:r>
            <a:endParaRPr lang="ko-KR" altLang="en-US" dirty="0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7FFEB4F0-08F2-8CB4-9428-1296CB8DA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303" y="6604641"/>
            <a:ext cx="180000" cy="180000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749E26A-AE99-93FE-2532-FB4C5F32A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44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FC904-2AEA-441E-F28F-955EC51AE8E2}"/>
              </a:ext>
            </a:extLst>
          </p:cNvPr>
          <p:cNvSpPr/>
          <p:nvPr userDrawn="1"/>
        </p:nvSpPr>
        <p:spPr>
          <a:xfrm>
            <a:off x="-1" y="0"/>
            <a:ext cx="11820525" cy="6489700"/>
          </a:xfrm>
          <a:prstGeom prst="rect">
            <a:avLst/>
          </a:prstGeom>
          <a:solidFill>
            <a:srgbClr val="9190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88C39E9-6A59-C691-CF62-592CDB005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96261" y="2167182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7241-4EE1-8236-2A40-1D56E589F5C7}"/>
              </a:ext>
            </a:extLst>
          </p:cNvPr>
          <p:cNvSpPr txBox="1"/>
          <p:nvPr userDrawn="1"/>
        </p:nvSpPr>
        <p:spPr>
          <a:xfrm>
            <a:off x="3978482" y="3244850"/>
            <a:ext cx="3863558" cy="553998"/>
          </a:xfrm>
          <a:prstGeom prst="rect">
            <a:avLst/>
          </a:prstGeom>
        </p:spPr>
        <p:txBody>
          <a:bodyPr horzOverflow="overflow" wrap="none" lIns="0" tIns="0" rIns="0" bIns="0" rtlCol="0" anchor="ctr">
            <a:spAutoFit/>
          </a:bodyPr>
          <a:lstStyle/>
          <a:p>
            <a:pPr algn="ctr"/>
            <a:r>
              <a:rPr lang="en-US" altLang="ko-KR" sz="3600" b="1" noProof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End of Document</a:t>
            </a:r>
            <a:endParaRPr lang="ko-KR" altLang="en-US" sz="3600" b="1" noProof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914B3-E582-D455-5F5D-9A9CCD432F17}"/>
              </a:ext>
            </a:extLst>
          </p:cNvPr>
          <p:cNvSpPr txBox="1">
            <a:spLocks/>
          </p:cNvSpPr>
          <p:nvPr userDrawn="1"/>
        </p:nvSpPr>
        <p:spPr>
          <a:xfrm>
            <a:off x="377589" y="6617697"/>
            <a:ext cx="157254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7F7F7F"/>
                </a:solidFill>
                <a:latin typeface="+mn-lt"/>
              </a:rPr>
              <a:t>Classification : Confidential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3EB6DF55-6FB4-A8F7-07A2-A9A854C4F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04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7EB232-1240-5AA0-5868-90767D4B72E9}"/>
              </a:ext>
            </a:extLst>
          </p:cNvPr>
          <p:cNvSpPr txBox="1">
            <a:spLocks/>
          </p:cNvSpPr>
          <p:nvPr userDrawn="1"/>
        </p:nvSpPr>
        <p:spPr>
          <a:xfrm>
            <a:off x="4389798" y="6602308"/>
            <a:ext cx="296382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F7F7F"/>
                </a:solidFill>
                <a:latin typeface="+mn-lt"/>
              </a:rPr>
              <a:t>AXA Korea - LARB - &lt;Project Name&gt; - BP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03F0C18-CA81-62AF-D304-2F10777E8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9119" y="119891"/>
            <a:ext cx="174728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D890CC1-0E2A-4E78-81F3-EB1783592D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30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5" r:id="rId5"/>
    <p:sldLayoutId id="2147483699" r:id="rId6"/>
    <p:sldLayoutId id="2147483693" r:id="rId7"/>
    <p:sldLayoutId id="2147483696" r:id="rId8"/>
    <p:sldLayoutId id="2147483694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008F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20000"/>
        <a:buFontTx/>
        <a:buNone/>
        <a:defRPr sz="28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20000"/>
        <a:buFont typeface="Source Sans Pro Bold" panose="020B0703030403020204" pitchFamily="34" charset="0"/>
        <a:buChar char="→"/>
        <a:defRPr sz="24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20000"/>
        <a:buFont typeface="Source Sans Pro" panose="020B0503030403020204" pitchFamily="34" charset="0"/>
        <a:buChar char="−"/>
        <a:defRPr sz="18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20000"/>
        <a:buFont typeface="Source Sans Pro" panose="020B0503030403020204" pitchFamily="34" charset="0"/>
        <a:buChar char="›"/>
        <a:defRPr sz="16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33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orient="horz" pos="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13" Type="http://schemas.openxmlformats.org/officeDocument/2006/relationships/image" Target="../media/image143.sv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21" Type="http://schemas.openxmlformats.org/officeDocument/2006/relationships/image" Target="../media/image151.sv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svg"/><Relationship Id="rId25" Type="http://schemas.openxmlformats.org/officeDocument/2006/relationships/image" Target="../media/image155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svg"/><Relationship Id="rId23" Type="http://schemas.openxmlformats.org/officeDocument/2006/relationships/image" Target="../media/image153.svg"/><Relationship Id="rId10" Type="http://schemas.openxmlformats.org/officeDocument/2006/relationships/image" Target="../media/image140.png"/><Relationship Id="rId19" Type="http://schemas.openxmlformats.org/officeDocument/2006/relationships/image" Target="../media/image149.sv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axa.co.kr/download/attachments/3575630/Service%20Quality%20Requirements%20%28SQR%29%20-%20v1.0%20.xlsx?api=v2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68DF37-EBA5-CEC2-4BF0-84F2F6131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br>
              <a:rPr lang="en-US" altLang="ko-KR" dirty="0"/>
            </a:br>
            <a:r>
              <a:rPr lang="en-US" altLang="ko-KR" dirty="0"/>
              <a:t>(JDK Upgrade</a:t>
            </a:r>
            <a:r>
              <a:rPr lang="ko-KR" altLang="en-US" dirty="0"/>
              <a:t> </a:t>
            </a:r>
            <a:r>
              <a:rPr lang="en-US" altLang="ko-KR" dirty="0"/>
              <a:t>Project)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1FDBD-712D-BFBE-B540-9B7EDCB7F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Building Permit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7DC001-F5B6-FF7F-17D6-27A8B9405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0147" y="4699211"/>
            <a:ext cx="8771625" cy="341632"/>
          </a:xfrm>
        </p:spPr>
        <p:txBody>
          <a:bodyPr/>
          <a:lstStyle/>
          <a:p>
            <a:r>
              <a:rPr lang="en-US" altLang="ko-KR" dirty="0"/>
              <a:t>Prepared by Transformation &amp; Team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1AA7E-7DF7-ED75-EA5F-7EB8BDC1A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November 12, 2025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627B-8D94-2C95-A3CF-13D1F96E3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66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51A47F-DA6A-C338-5F14-AB914F0ED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Impacted Domains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9D0E74-C19D-FAEC-25D8-359E8D640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9" name="Picture 26">
            <a:extLst>
              <a:ext uri="{FF2B5EF4-FFF2-40B4-BE49-F238E27FC236}">
                <a16:creationId xmlns:a16="http://schemas.microsoft.com/office/drawing/2014/main" id="{0F7CB1A4-7B13-E9BB-9585-CC4C9696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56" y="871166"/>
            <a:ext cx="11337517" cy="57130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2F33FF-17D0-5037-1DF9-52634043703A}"/>
              </a:ext>
            </a:extLst>
          </p:cNvPr>
          <p:cNvSpPr/>
          <p:nvPr/>
        </p:nvSpPr>
        <p:spPr>
          <a:xfrm>
            <a:off x="2872079" y="54959"/>
            <a:ext cx="8948446" cy="614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Legend: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BCD0A8-29C4-EA32-4EBD-662E5224DEBA}"/>
              </a:ext>
            </a:extLst>
          </p:cNvPr>
          <p:cNvGrpSpPr/>
          <p:nvPr/>
        </p:nvGrpSpPr>
        <p:grpSpPr>
          <a:xfrm>
            <a:off x="3684513" y="115156"/>
            <a:ext cx="3086054" cy="493666"/>
            <a:chOff x="635268" y="5935837"/>
            <a:chExt cx="3086054" cy="49366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2BE65F6-E8FD-92E9-461E-119B8C103290}"/>
                </a:ext>
              </a:extLst>
            </p:cNvPr>
            <p:cNvGrpSpPr/>
            <p:nvPr/>
          </p:nvGrpSpPr>
          <p:grpSpPr>
            <a:xfrm>
              <a:off x="635268" y="5935837"/>
              <a:ext cx="3086054" cy="153888"/>
              <a:chOff x="635268" y="5935837"/>
              <a:chExt cx="3086054" cy="1538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7CFBEB3-8AF5-8471-8700-ED5ED30D62FC}"/>
                  </a:ext>
                </a:extLst>
              </p:cNvPr>
              <p:cNvSpPr/>
              <p:nvPr/>
            </p:nvSpPr>
            <p:spPr>
              <a:xfrm>
                <a:off x="635268" y="5949781"/>
                <a:ext cx="468000" cy="12600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9C0CC8-80BE-412E-875C-F2D56361FAEF}"/>
                  </a:ext>
                </a:extLst>
              </p:cNvPr>
              <p:cNvSpPr txBox="1"/>
              <p:nvPr/>
            </p:nvSpPr>
            <p:spPr>
              <a:xfrm>
                <a:off x="1217431" y="5935837"/>
                <a:ext cx="2503891" cy="153888"/>
              </a:xfrm>
              <a:prstGeom prst="rect">
                <a:avLst/>
              </a:prstGeom>
            </p:spPr>
            <p:txBody>
              <a:bodyPr horzOverflow="overflow" wrap="none" lIns="0" tIns="0" rIns="0" bIns="0" rtlCol="0" anchor="ctr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cs typeface="Calibri" panose="020F0502020204030204" pitchFamily="34" charset="0"/>
                  </a:rPr>
                  <a:t>Modification to existing solution or service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ABDC98C-E20D-AD79-04D5-FE360EC6F028}"/>
                </a:ext>
              </a:extLst>
            </p:cNvPr>
            <p:cNvGrpSpPr/>
            <p:nvPr/>
          </p:nvGrpSpPr>
          <p:grpSpPr>
            <a:xfrm>
              <a:off x="635268" y="6105726"/>
              <a:ext cx="2252492" cy="153888"/>
              <a:chOff x="635268" y="6105726"/>
              <a:chExt cx="2252492" cy="15388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0DAFDD-F2B6-7EF1-030D-CD96BB17FF4D}"/>
                  </a:ext>
                </a:extLst>
              </p:cNvPr>
              <p:cNvSpPr/>
              <p:nvPr/>
            </p:nvSpPr>
            <p:spPr>
              <a:xfrm>
                <a:off x="635268" y="6119670"/>
                <a:ext cx="468000" cy="126000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05654D-3C10-9904-E8B5-CA8BB5F20198}"/>
                  </a:ext>
                </a:extLst>
              </p:cNvPr>
              <p:cNvSpPr txBox="1"/>
              <p:nvPr/>
            </p:nvSpPr>
            <p:spPr>
              <a:xfrm>
                <a:off x="1217431" y="6105726"/>
                <a:ext cx="1670329" cy="153888"/>
              </a:xfrm>
              <a:prstGeom prst="rect">
                <a:avLst/>
              </a:prstGeom>
            </p:spPr>
            <p:txBody>
              <a:bodyPr horzOverflow="overflow" wrap="none" lIns="0" tIns="0" rIns="0" bIns="0" rtlCol="0" anchor="ctr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cs typeface="Calibri" panose="020F0502020204030204" pitchFamily="34" charset="0"/>
                  </a:rPr>
                  <a:t>New AXA solution or service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A11BE22-DAB3-BB8E-87A9-00331AE53705}"/>
                </a:ext>
              </a:extLst>
            </p:cNvPr>
            <p:cNvGrpSpPr/>
            <p:nvPr/>
          </p:nvGrpSpPr>
          <p:grpSpPr>
            <a:xfrm>
              <a:off x="635268" y="6275615"/>
              <a:ext cx="2598741" cy="153888"/>
              <a:chOff x="635268" y="6275615"/>
              <a:chExt cx="2598741" cy="153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9C6268-348F-C192-20DD-233266BFE4C6}"/>
                  </a:ext>
                </a:extLst>
              </p:cNvPr>
              <p:cNvSpPr/>
              <p:nvPr/>
            </p:nvSpPr>
            <p:spPr>
              <a:xfrm>
                <a:off x="635268" y="6289559"/>
                <a:ext cx="468000" cy="126000"/>
              </a:xfrm>
              <a:prstGeom prst="rect">
                <a:avLst/>
              </a:prstGeom>
              <a:solidFill>
                <a:srgbClr val="4FAAC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701EFF-407E-76D5-AF87-A6DD0B31F0C7}"/>
                  </a:ext>
                </a:extLst>
              </p:cNvPr>
              <p:cNvSpPr txBox="1"/>
              <p:nvPr/>
            </p:nvSpPr>
            <p:spPr>
              <a:xfrm>
                <a:off x="1217431" y="6275615"/>
                <a:ext cx="2016578" cy="153888"/>
              </a:xfrm>
              <a:prstGeom prst="rect">
                <a:avLst/>
              </a:prstGeom>
            </p:spPr>
            <p:txBody>
              <a:bodyPr horzOverflow="overflow" wrap="none" lIns="0" tIns="0" rIns="0" bIns="0" rtlCol="0" anchor="ctr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+mn-ea"/>
                    <a:cs typeface="Calibri" panose="020F0502020204030204" pitchFamily="34" charset="0"/>
                  </a:rPr>
                  <a:t>New external service outside AXA </a:t>
                </a: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B0B2A-ACAA-A3BF-9468-C49A58962302}"/>
              </a:ext>
            </a:extLst>
          </p:cNvPr>
          <p:cNvSpPr/>
          <p:nvPr/>
        </p:nvSpPr>
        <p:spPr>
          <a:xfrm>
            <a:off x="334373" y="3429000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6DC76-E70F-A402-3AFE-8B815972DBF0}"/>
              </a:ext>
            </a:extLst>
          </p:cNvPr>
          <p:cNvSpPr/>
          <p:nvPr/>
        </p:nvSpPr>
        <p:spPr>
          <a:xfrm>
            <a:off x="1866686" y="1139557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35AAD7-620B-AF8E-7342-FB2ADBCDDFF1}"/>
              </a:ext>
            </a:extLst>
          </p:cNvPr>
          <p:cNvSpPr/>
          <p:nvPr/>
        </p:nvSpPr>
        <p:spPr>
          <a:xfrm>
            <a:off x="1866686" y="177132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6F6E99-C717-E653-C763-AC39252333EB}"/>
              </a:ext>
            </a:extLst>
          </p:cNvPr>
          <p:cNvSpPr/>
          <p:nvPr/>
        </p:nvSpPr>
        <p:spPr>
          <a:xfrm>
            <a:off x="5284621" y="1139557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E38456-6E38-B1B4-3ABB-2615AAA27FCD}"/>
              </a:ext>
            </a:extLst>
          </p:cNvPr>
          <p:cNvSpPr/>
          <p:nvPr/>
        </p:nvSpPr>
        <p:spPr>
          <a:xfrm>
            <a:off x="8593283" y="1139557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DBE922-3A2A-8C7B-40D4-8E1F242E9860}"/>
              </a:ext>
            </a:extLst>
          </p:cNvPr>
          <p:cNvSpPr/>
          <p:nvPr/>
        </p:nvSpPr>
        <p:spPr>
          <a:xfrm>
            <a:off x="1757451" y="253736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6237D5-FC74-1C30-1F8C-01B8B658ED92}"/>
              </a:ext>
            </a:extLst>
          </p:cNvPr>
          <p:cNvSpPr/>
          <p:nvPr/>
        </p:nvSpPr>
        <p:spPr>
          <a:xfrm>
            <a:off x="1983549" y="324040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838B05-F7E6-C77D-2671-68EAA89419D4}"/>
              </a:ext>
            </a:extLst>
          </p:cNvPr>
          <p:cNvSpPr/>
          <p:nvPr/>
        </p:nvSpPr>
        <p:spPr>
          <a:xfrm>
            <a:off x="3033723" y="324040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3358C-358C-D3A8-BB73-1DA264ECA1B1}"/>
              </a:ext>
            </a:extLst>
          </p:cNvPr>
          <p:cNvSpPr/>
          <p:nvPr/>
        </p:nvSpPr>
        <p:spPr>
          <a:xfrm>
            <a:off x="1936443" y="3571795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1C13A7-2DFD-CE60-FE28-7A25B7620B18}"/>
              </a:ext>
            </a:extLst>
          </p:cNvPr>
          <p:cNvSpPr/>
          <p:nvPr/>
        </p:nvSpPr>
        <p:spPr>
          <a:xfrm>
            <a:off x="2986617" y="3571795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FE64F3-594D-8AE9-791C-29D136AF1501}"/>
              </a:ext>
            </a:extLst>
          </p:cNvPr>
          <p:cNvSpPr/>
          <p:nvPr/>
        </p:nvSpPr>
        <p:spPr>
          <a:xfrm>
            <a:off x="1936443" y="400644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F04F8-7919-3B85-A7AB-BA746F870FCC}"/>
              </a:ext>
            </a:extLst>
          </p:cNvPr>
          <p:cNvSpPr/>
          <p:nvPr/>
        </p:nvSpPr>
        <p:spPr>
          <a:xfrm>
            <a:off x="2986617" y="4006444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23FF61-DF0B-86FB-3B26-4BEC68BE6ABD}"/>
              </a:ext>
            </a:extLst>
          </p:cNvPr>
          <p:cNvSpPr/>
          <p:nvPr/>
        </p:nvSpPr>
        <p:spPr>
          <a:xfrm>
            <a:off x="1776142" y="5115192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F59471-C44A-58DF-F00A-C812EFF440EB}"/>
              </a:ext>
            </a:extLst>
          </p:cNvPr>
          <p:cNvSpPr/>
          <p:nvPr/>
        </p:nvSpPr>
        <p:spPr>
          <a:xfrm>
            <a:off x="2986617" y="5130756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6C28E-B5B2-3BBE-3BA6-66B1CF2250FD}"/>
              </a:ext>
            </a:extLst>
          </p:cNvPr>
          <p:cNvSpPr/>
          <p:nvPr/>
        </p:nvSpPr>
        <p:spPr>
          <a:xfrm>
            <a:off x="6535557" y="5130756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DE7A1A-0927-A1D1-A879-C098F52B3D52}"/>
              </a:ext>
            </a:extLst>
          </p:cNvPr>
          <p:cNvSpPr/>
          <p:nvPr/>
        </p:nvSpPr>
        <p:spPr>
          <a:xfrm>
            <a:off x="7807405" y="5130756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4B827C-A3B8-87C4-579D-77CFFFABAF66}"/>
              </a:ext>
            </a:extLst>
          </p:cNvPr>
          <p:cNvSpPr/>
          <p:nvPr/>
        </p:nvSpPr>
        <p:spPr>
          <a:xfrm>
            <a:off x="5219376" y="5718443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85F4C1-3766-E305-8BB1-18F439B7FCBB}"/>
              </a:ext>
            </a:extLst>
          </p:cNvPr>
          <p:cNvSpPr/>
          <p:nvPr/>
        </p:nvSpPr>
        <p:spPr>
          <a:xfrm>
            <a:off x="8275405" y="5718443"/>
            <a:ext cx="468000" cy="12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1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4E2E9-3E34-CBF8-BCC9-639D2CDB9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IS Architecture (As-Is)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C23FA-9FDB-D406-9A36-4CBEA3CE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1218C-386C-B9EA-47FA-CFD67C76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1" y="629262"/>
            <a:ext cx="10723418" cy="57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4E2E9-3E34-CBF8-BCC9-639D2CDB9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IS Architecture (To-Be)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C23FA-9FDB-D406-9A36-4CBEA3CE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8D3EC-3501-1C83-A6A8-4C4C45D8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59" y="6604349"/>
            <a:ext cx="2533091" cy="2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FF31C2-8842-7539-F3B9-BF199C9D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52" y="689757"/>
            <a:ext cx="10861964" cy="58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4E2E9-3E34-CBF8-BCC9-639D2CDB9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Selection Approach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65F69-0383-579E-26E5-E54EBAF1DD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709665"/>
            <a:ext cx="10531656" cy="747897"/>
          </a:xfrm>
        </p:spPr>
        <p:txBody>
          <a:bodyPr wrap="square" lIns="0" tIns="0" rIns="0" bIns="0" anchor="t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Project requirements were delivered to two vendors, followed by a technical evaluation and RFP process to assess their proposals.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C23FA-9FDB-D406-9A36-4CBEA3CE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모서리가 둥근 직사각형 69">
            <a:extLst>
              <a:ext uri="{FF2B5EF4-FFF2-40B4-BE49-F238E27FC236}">
                <a16:creationId xmlns:a16="http://schemas.microsoft.com/office/drawing/2014/main" id="{76A56424-A73D-46CA-025B-BFBDB821964E}"/>
              </a:ext>
            </a:extLst>
          </p:cNvPr>
          <p:cNvSpPr/>
          <p:nvPr/>
        </p:nvSpPr>
        <p:spPr>
          <a:xfrm>
            <a:off x="11171838" y="1079605"/>
            <a:ext cx="238604" cy="240000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87435" latinLnBrk="0">
              <a:defRPr/>
            </a:pPr>
            <a:r>
              <a:rPr lang="en-US" altLang="ko-KR" sz="1333" b="1" kern="0" dirty="0">
                <a:solidFill>
                  <a:prstClr val="black"/>
                </a:solidFill>
                <a:latin typeface="Source Sans Pro"/>
                <a:cs typeface="Arial" charset="0"/>
              </a:rPr>
              <a:t>R</a:t>
            </a:r>
            <a:endParaRPr lang="ko-KR" altLang="en-US" sz="1333" b="1" kern="0" dirty="0">
              <a:solidFill>
                <a:prstClr val="black"/>
              </a:solidFill>
              <a:latin typeface="Source Sans Pro"/>
              <a:cs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2A0ABE-F178-5EDD-02C9-D1F372CC5C77}"/>
              </a:ext>
            </a:extLst>
          </p:cNvPr>
          <p:cNvSpPr/>
          <p:nvPr/>
        </p:nvSpPr>
        <p:spPr>
          <a:xfrm>
            <a:off x="10562897" y="1079605"/>
            <a:ext cx="1178368" cy="24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087435" latinLnBrk="0">
              <a:lnSpc>
                <a:spcPct val="90000"/>
              </a:lnSpc>
              <a:defRPr/>
            </a:pPr>
            <a:r>
              <a:rPr lang="en-US" altLang="fr-FR" sz="1000" kern="0" dirty="0">
                <a:solidFill>
                  <a:srgbClr val="00008D"/>
                </a:solidFill>
                <a:latin typeface="Source Sans Pro"/>
                <a:cs typeface="Arial" panose="020B0604020202020204" pitchFamily="34" charset="0"/>
              </a:rPr>
              <a:t>Amber</a:t>
            </a:r>
          </a:p>
        </p:txBody>
      </p:sp>
      <p:sp>
        <p:nvSpPr>
          <p:cNvPr id="8" name="모서리가 둥근 직사각형 67">
            <a:extLst>
              <a:ext uri="{FF2B5EF4-FFF2-40B4-BE49-F238E27FC236}">
                <a16:creationId xmlns:a16="http://schemas.microsoft.com/office/drawing/2014/main" id="{FF731D6F-BCAB-095B-44DD-9FA518679E9A}"/>
              </a:ext>
            </a:extLst>
          </p:cNvPr>
          <p:cNvSpPr/>
          <p:nvPr/>
        </p:nvSpPr>
        <p:spPr>
          <a:xfrm>
            <a:off x="10389362" y="1079605"/>
            <a:ext cx="238604" cy="24000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87435" latinLnBrk="0">
              <a:defRPr/>
            </a:pPr>
            <a:r>
              <a:rPr lang="en-US" altLang="ko-KR" sz="1333" b="1" kern="0" dirty="0">
                <a:solidFill>
                  <a:prstClr val="black"/>
                </a:solidFill>
                <a:latin typeface="Source Sans Pro"/>
                <a:cs typeface="Arial" charset="0"/>
              </a:rPr>
              <a:t>A</a:t>
            </a:r>
            <a:endParaRPr lang="ko-KR" altLang="en-US" sz="1333" b="1" kern="0" dirty="0">
              <a:solidFill>
                <a:prstClr val="black"/>
              </a:solidFill>
              <a:latin typeface="Source Sans Pro"/>
              <a:cs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78E5A5-DCAF-D7B5-65F2-065C3E8F0CD4}"/>
              </a:ext>
            </a:extLst>
          </p:cNvPr>
          <p:cNvSpPr/>
          <p:nvPr/>
        </p:nvSpPr>
        <p:spPr>
          <a:xfrm>
            <a:off x="9763658" y="1079605"/>
            <a:ext cx="932183" cy="24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087435" latinLnBrk="0">
              <a:lnSpc>
                <a:spcPct val="90000"/>
              </a:lnSpc>
              <a:defRPr/>
            </a:pPr>
            <a:r>
              <a:rPr lang="en-US" altLang="fr-FR" sz="1000" kern="0" dirty="0">
                <a:solidFill>
                  <a:srgbClr val="00008D"/>
                </a:solidFill>
                <a:latin typeface="Source Sans Pro"/>
                <a:cs typeface="Arial" panose="020B0604020202020204" pitchFamily="34" charset="0"/>
              </a:rPr>
              <a:t>Green</a:t>
            </a:r>
          </a:p>
        </p:txBody>
      </p:sp>
      <p:sp>
        <p:nvSpPr>
          <p:cNvPr id="10" name="모서리가 둥근 직사각형 65">
            <a:extLst>
              <a:ext uri="{FF2B5EF4-FFF2-40B4-BE49-F238E27FC236}">
                <a16:creationId xmlns:a16="http://schemas.microsoft.com/office/drawing/2014/main" id="{29D52223-0533-D272-2DF2-F131A37F5F6B}"/>
              </a:ext>
            </a:extLst>
          </p:cNvPr>
          <p:cNvSpPr/>
          <p:nvPr/>
        </p:nvSpPr>
        <p:spPr>
          <a:xfrm>
            <a:off x="9579039" y="1079605"/>
            <a:ext cx="238604" cy="240000"/>
          </a:xfrm>
          <a:prstGeom prst="round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87435" latinLnBrk="0">
              <a:defRPr/>
            </a:pPr>
            <a:r>
              <a:rPr lang="en-US" altLang="ko-KR" sz="1333" b="1" kern="0" dirty="0">
                <a:solidFill>
                  <a:prstClr val="black"/>
                </a:solidFill>
                <a:latin typeface="Source Sans Pro"/>
                <a:cs typeface="Arial" charset="0"/>
              </a:rPr>
              <a:t>G</a:t>
            </a:r>
            <a:endParaRPr lang="ko-KR" altLang="en-US" sz="1333" b="1" kern="0" dirty="0">
              <a:solidFill>
                <a:prstClr val="black"/>
              </a:solidFill>
              <a:latin typeface="Source Sans Pro"/>
              <a:cs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2616F9-1DDD-E599-47E0-6B06AB1729F6}"/>
              </a:ext>
            </a:extLst>
          </p:cNvPr>
          <p:cNvSpPr/>
          <p:nvPr/>
        </p:nvSpPr>
        <p:spPr>
          <a:xfrm>
            <a:off x="11352957" y="1079605"/>
            <a:ext cx="932183" cy="24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087435" latinLnBrk="0">
              <a:lnSpc>
                <a:spcPct val="90000"/>
              </a:lnSpc>
              <a:defRPr/>
            </a:pPr>
            <a:r>
              <a:rPr lang="en-US" altLang="fr-FR" sz="1000" kern="0" dirty="0">
                <a:solidFill>
                  <a:srgbClr val="00008D"/>
                </a:solidFill>
                <a:latin typeface="Source Sans Pro"/>
                <a:cs typeface="Arial" panose="020B0604020202020204" pitchFamily="34" charset="0"/>
              </a:rPr>
              <a:t>Red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1F35B81-58BD-B895-59B9-8045CC095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23569"/>
              </p:ext>
            </p:extLst>
          </p:nvPr>
        </p:nvGraphicFramePr>
        <p:xfrm>
          <a:off x="359779" y="1358957"/>
          <a:ext cx="11449051" cy="5148708"/>
        </p:xfrm>
        <a:graphic>
          <a:graphicData uri="http://schemas.openxmlformats.org/drawingml/2006/table">
            <a:tbl>
              <a:tblPr/>
              <a:tblGrid>
                <a:gridCol w="544150">
                  <a:extLst>
                    <a:ext uri="{9D8B030D-6E8A-4147-A177-3AD203B41FA5}">
                      <a16:colId xmlns:a16="http://schemas.microsoft.com/office/drawing/2014/main" val="1980942647"/>
                    </a:ext>
                  </a:extLst>
                </a:gridCol>
                <a:gridCol w="1321099">
                  <a:extLst>
                    <a:ext uri="{9D8B030D-6E8A-4147-A177-3AD203B41FA5}">
                      <a16:colId xmlns:a16="http://schemas.microsoft.com/office/drawing/2014/main" val="550344219"/>
                    </a:ext>
                  </a:extLst>
                </a:gridCol>
                <a:gridCol w="3396790">
                  <a:extLst>
                    <a:ext uri="{9D8B030D-6E8A-4147-A177-3AD203B41FA5}">
                      <a16:colId xmlns:a16="http://schemas.microsoft.com/office/drawing/2014/main" val="3747991594"/>
                    </a:ext>
                  </a:extLst>
                </a:gridCol>
                <a:gridCol w="606570">
                  <a:extLst>
                    <a:ext uri="{9D8B030D-6E8A-4147-A177-3AD203B41FA5}">
                      <a16:colId xmlns:a16="http://schemas.microsoft.com/office/drawing/2014/main" val="3824127419"/>
                    </a:ext>
                  </a:extLst>
                </a:gridCol>
                <a:gridCol w="2486936">
                  <a:extLst>
                    <a:ext uri="{9D8B030D-6E8A-4147-A177-3AD203B41FA5}">
                      <a16:colId xmlns:a16="http://schemas.microsoft.com/office/drawing/2014/main" val="4124620340"/>
                    </a:ext>
                  </a:extLst>
                </a:gridCol>
                <a:gridCol w="606570">
                  <a:extLst>
                    <a:ext uri="{9D8B030D-6E8A-4147-A177-3AD203B41FA5}">
                      <a16:colId xmlns:a16="http://schemas.microsoft.com/office/drawing/2014/main" val="2495511124"/>
                    </a:ext>
                  </a:extLst>
                </a:gridCol>
                <a:gridCol w="2486936">
                  <a:extLst>
                    <a:ext uri="{9D8B030D-6E8A-4147-A177-3AD203B41FA5}">
                      <a16:colId xmlns:a16="http://schemas.microsoft.com/office/drawing/2014/main" val="30535466"/>
                    </a:ext>
                  </a:extLst>
                </a:gridCol>
              </a:tblGrid>
              <a:tr h="272508"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rtl="0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No.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rtl="0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Criteria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rtl="0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Evaluation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rtl="0" fontAlgn="ctr"/>
                      <a:r>
                        <a:rPr 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Bigxdata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81615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Milvus 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8071"/>
                  </a:ext>
                </a:extLst>
              </a:tr>
              <a:tr h="468000">
                <a:tc rowSpan="3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Architecture/ Standard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Deployment flexibility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On-prem or SaaS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On-prem or SaaS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08097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87313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itchFamily="34" charset="0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Security &amp; IAM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SSO, fine-grained permissions (groups/inheritance), row-level security, TLS/E2E encryption.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SSO, fine-grained permissions (groups/inheritance), row-level security, TLS/E2E encryption.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5185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87313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itchFamily="34" charset="0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Integration with Oracle / PostgreSQL / Databricks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Native connectors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Native connectors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88480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Requirement Coverage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Fit for topline dashboard requirements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Requirement fulfilled during POC Period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R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Requirements not fulfilled during POC / Delayed delivery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898107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Project Delivery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Implementation timeline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Requires more time than initially planned for the project timeline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Requires more time than initially planned for the project timeline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8254"/>
                  </a:ext>
                </a:extLst>
              </a:tr>
              <a:tr h="468000">
                <a:tc row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Vendor qualification </a:t>
                      </a:r>
                      <a:endParaRPr kumimoji="0" lang="en-US" altLang="ko-KR" sz="1050" b="0" u="none" strike="noStrike" kern="1200" cap="none" normalizeH="0" baseline="0" dirty="0">
                        <a:ln>
                          <a:noFill/>
                        </a:ln>
                        <a:solidFill>
                          <a:srgbClr val="00008D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Local reference in financial industry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Tableau</a:t>
                      </a:r>
                      <a:r>
                        <a:rPr kumimoji="0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Premier</a:t>
                      </a:r>
                      <a:r>
                        <a:rPr kumimoji="0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Reseller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Extensive experience in the  insurance sector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Tableau</a:t>
                      </a:r>
                      <a:r>
                        <a:rPr kumimoji="0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Premier</a:t>
                      </a:r>
                      <a:r>
                        <a:rPr kumimoji="0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Reseller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Limited references in the insurance sector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622742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87313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itchFamily="34" charset="0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Technical support &amp; skills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Dedicated local partner support, with regular training program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Dedicated local partner support, with regular training program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96528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Total Cost Ownership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Dashboard Visualization + License cost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Moderate - within budget 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Dashboard: KRW 102,300,000 (9.5M/M) 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Licenses: KRW 19,800,000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Amber – </a:t>
                      </a:r>
                      <a:r>
                        <a:rPr kumimoji="0" lang="en-US" altLang="ko-KR" sz="105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Opex</a:t>
                      </a: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 over budget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Dashboard: KRW 82,500,000 (6.5M/M)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License: KRW 24,716,000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83239"/>
                  </a:ext>
                </a:extLst>
              </a:tr>
              <a:tr h="468000">
                <a:tc row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Operability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Usability</a:t>
                      </a:r>
                      <a:r>
                        <a:rPr kumimoji="0" lang="ko-KR" altLang="en-US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for</a:t>
                      </a:r>
                      <a:r>
                        <a:rPr kumimoji="0" lang="ko-KR" altLang="en-US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executives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Strong visualization, highly intuitive</a:t>
                      </a:r>
                      <a:endParaRPr kumimoji="0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8D"/>
                        </a:solidFill>
                        <a:effectLst/>
                        <a:latin typeface="+mn-ea"/>
                        <a:ea typeface="+mn-ea"/>
                        <a:cs typeface="Calibri" pitchFamily="34" charset="0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R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Lacks visualization, not intuitive</a:t>
                      </a:r>
                      <a:endParaRPr kumimoji="0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8D"/>
                        </a:solidFill>
                        <a:effectLst/>
                        <a:latin typeface="+mn-ea"/>
                        <a:ea typeface="+mn-ea"/>
                        <a:cs typeface="Calibri" pitchFamily="34" charset="0"/>
                      </a:endParaRP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3033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8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87313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8D"/>
                        </a:solidFill>
                        <a:effectLst/>
                        <a:latin typeface="+mn-ea"/>
                        <a:ea typeface="+mn-ea"/>
                        <a:cs typeface="Calibri" pitchFamily="34" charset="0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Customization &amp; Flexibility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81615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High flexibility, but requires user training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Calibri" pitchFamily="34" charset="0"/>
                        </a:rPr>
                        <a:t>A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1pPr>
                      <a:lvl2pPr marL="408069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2pPr>
                      <a:lvl3pPr marL="816137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3pPr>
                      <a:lvl4pPr marL="1224206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4pPr>
                      <a:lvl5pPr marL="163227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5pPr>
                      <a:lvl6pPr marL="2040345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6pPr>
                      <a:lvl7pPr marL="2448412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7pPr>
                      <a:lvl8pPr marL="2856481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8pPr>
                      <a:lvl9pPr marL="3264550" algn="l" defTabSz="816137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Source Sans Pro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8D"/>
                          </a:solidFill>
                          <a:effectLst/>
                          <a:latin typeface="+mn-ea"/>
                          <a:ea typeface="+mn-ea"/>
                          <a:cs typeface="Calibri" pitchFamily="34" charset="0"/>
                        </a:rPr>
                        <a:t>Less flexible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45000"/>
                  </a:ext>
                </a:extLst>
              </a:tr>
            </a:tbl>
          </a:graphicData>
        </a:graphic>
      </p:graphicFrame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70FB7984-2BE8-0989-7075-F9144C2B62DD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백성규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8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CC896111-780C-9118-AE0A-22ED17BF3083}"/>
              </a:ext>
            </a:extLst>
          </p:cNvPr>
          <p:cNvSpPr/>
          <p:nvPr/>
        </p:nvSpPr>
        <p:spPr>
          <a:xfrm>
            <a:off x="371475" y="5713715"/>
            <a:ext cx="7380000" cy="772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Legend: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508B28-0F9A-08D2-2642-030311FAB012}"/>
              </a:ext>
            </a:extLst>
          </p:cNvPr>
          <p:cNvSpPr/>
          <p:nvPr/>
        </p:nvSpPr>
        <p:spPr>
          <a:xfrm>
            <a:off x="371475" y="728663"/>
            <a:ext cx="7380000" cy="489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51A47F-DA6A-C338-5F14-AB914F0ED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Focus on Monitoring &amp; Management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9D0E74-C19D-FAEC-25D8-359E8D640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6A56A3-1589-1BEA-77A4-6031B8DDB41C}"/>
              </a:ext>
            </a:extLst>
          </p:cNvPr>
          <p:cNvGrpSpPr/>
          <p:nvPr/>
        </p:nvGrpSpPr>
        <p:grpSpPr>
          <a:xfrm>
            <a:off x="1183909" y="5951646"/>
            <a:ext cx="3102162" cy="154800"/>
            <a:chOff x="1183909" y="5951646"/>
            <a:chExt cx="3102162" cy="1548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CFBEB3-8AF5-8471-8700-ED5ED30D62FC}"/>
                </a:ext>
              </a:extLst>
            </p:cNvPr>
            <p:cNvSpPr/>
            <p:nvPr/>
          </p:nvSpPr>
          <p:spPr>
            <a:xfrm>
              <a:off x="1183909" y="5965590"/>
              <a:ext cx="468000" cy="126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9C0CC8-80BE-412E-875C-F2D56361FAEF}"/>
                </a:ext>
              </a:extLst>
            </p:cNvPr>
            <p:cNvSpPr txBox="1"/>
            <p:nvPr/>
          </p:nvSpPr>
          <p:spPr>
            <a:xfrm>
              <a:off x="1766071" y="5951646"/>
              <a:ext cx="2520000" cy="154800"/>
            </a:xfrm>
            <a:prstGeom prst="rect">
              <a:avLst/>
            </a:prstGeom>
          </p:spPr>
          <p:txBody>
            <a:bodyPr horzOverflow="overflow"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  <a:cs typeface="Calibri" panose="020F0502020204030204" pitchFamily="34" charset="0"/>
                </a:rPr>
                <a:t>Modification to existing solution or service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6CD30E-AC0F-6DF2-9F54-EEDDFECE06EF}"/>
              </a:ext>
            </a:extLst>
          </p:cNvPr>
          <p:cNvGrpSpPr/>
          <p:nvPr/>
        </p:nvGrpSpPr>
        <p:grpSpPr>
          <a:xfrm>
            <a:off x="1183909" y="6113631"/>
            <a:ext cx="3102162" cy="154800"/>
            <a:chOff x="1183909" y="6113631"/>
            <a:chExt cx="3102162" cy="1548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0DAFDD-F2B6-7EF1-030D-CD96BB17FF4D}"/>
                </a:ext>
              </a:extLst>
            </p:cNvPr>
            <p:cNvSpPr/>
            <p:nvPr/>
          </p:nvSpPr>
          <p:spPr>
            <a:xfrm>
              <a:off x="1183909" y="6127575"/>
              <a:ext cx="468000" cy="12600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05654D-3C10-9904-E8B5-CA8BB5F20198}"/>
                </a:ext>
              </a:extLst>
            </p:cNvPr>
            <p:cNvSpPr txBox="1"/>
            <p:nvPr/>
          </p:nvSpPr>
          <p:spPr>
            <a:xfrm>
              <a:off x="1766071" y="6113631"/>
              <a:ext cx="2520000" cy="154800"/>
            </a:xfrm>
            <a:prstGeom prst="rect">
              <a:avLst/>
            </a:prstGeom>
          </p:spPr>
          <p:txBody>
            <a:bodyPr horzOverflow="overflow"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  <a:cs typeface="Calibri" panose="020F0502020204030204" pitchFamily="34" charset="0"/>
                </a:rPr>
                <a:t>New AXA solution or service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A65290-04C9-DB7F-EEDD-6B07904A1C6C}"/>
              </a:ext>
            </a:extLst>
          </p:cNvPr>
          <p:cNvGrpSpPr/>
          <p:nvPr/>
        </p:nvGrpSpPr>
        <p:grpSpPr>
          <a:xfrm>
            <a:off x="1183909" y="6275615"/>
            <a:ext cx="3102163" cy="154800"/>
            <a:chOff x="1183909" y="6275615"/>
            <a:chExt cx="3102163" cy="154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9C6268-348F-C192-20DD-233266BFE4C6}"/>
                </a:ext>
              </a:extLst>
            </p:cNvPr>
            <p:cNvSpPr/>
            <p:nvPr/>
          </p:nvSpPr>
          <p:spPr>
            <a:xfrm>
              <a:off x="1183909" y="6289559"/>
              <a:ext cx="468000" cy="126000"/>
            </a:xfrm>
            <a:prstGeom prst="rect">
              <a:avLst/>
            </a:prstGeom>
            <a:solidFill>
              <a:srgbClr val="0271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701EFF-407E-76D5-AF87-A6DD0B31F0C7}"/>
                </a:ext>
              </a:extLst>
            </p:cNvPr>
            <p:cNvSpPr txBox="1"/>
            <p:nvPr/>
          </p:nvSpPr>
          <p:spPr>
            <a:xfrm>
              <a:off x="1766072" y="6275615"/>
              <a:ext cx="2520000" cy="154800"/>
            </a:xfrm>
            <a:prstGeom prst="rect">
              <a:avLst/>
            </a:prstGeom>
          </p:spPr>
          <p:txBody>
            <a:bodyPr horzOverflow="overflow"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  <a:cs typeface="Calibri" panose="020F0502020204030204" pitchFamily="34" charset="0"/>
                </a:rPr>
                <a:t>New external service outside AXA </a:t>
              </a:r>
            </a:p>
          </p:txBody>
        </p:sp>
      </p:grp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40C91991-AE63-DEA1-C5AB-EF98EA55F549}"/>
              </a:ext>
            </a:extLst>
          </p:cNvPr>
          <p:cNvGraphicFramePr>
            <a:graphicFrameLocks noGrp="1"/>
          </p:cNvGraphicFramePr>
          <p:nvPr/>
        </p:nvGraphicFramePr>
        <p:xfrm>
          <a:off x="8034864" y="1870679"/>
          <a:ext cx="3890003" cy="3589864"/>
        </p:xfrm>
        <a:graphic>
          <a:graphicData uri="http://schemas.openxmlformats.org/drawingml/2006/table">
            <a:tbl>
              <a:tblPr firstRow="1" bandRow="1"/>
              <a:tblGrid>
                <a:gridCol w="1349313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2540690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446154"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b="1" kern="1200">
                          <a:solidFill>
                            <a:schemeClr val="lt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1040590"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Status Monitoring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1050" dirty="0"/>
                        <a:t>Real-time visibility into key performance metrics and assurance of service high availability.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맑은 고딕" panose="02110004020202020204"/>
                          <a:ea typeface="+mn-ea"/>
                          <a:cs typeface="+mn-cs"/>
                        </a:rPr>
                        <a:t>Monitor whether report generate right figures in line with inquiry field change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1040590"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Infrastructure &amp; Asset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105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Monitoring the status and performance of servers, networks, and IT ass Utilizing Integrated Monitoring Toolsets (DPM, SMS)</a:t>
                      </a:r>
                    </a:p>
                    <a:p>
                      <a:pPr marL="0" algn="l" defTabSz="914400" rtl="0" eaLnBrk="1" latinLnBrk="1" hangingPunct="1"/>
                      <a:endParaRPr lang="ko-KR" altLang="en-US" sz="105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66651"/>
                  </a:ext>
                </a:extLst>
              </a:tr>
              <a:tr h="1040590"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/>
                      <a:r>
                        <a:rPr lang="en-US" altLang="ko-KR" sz="105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Process Performance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54407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108815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632234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217631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720392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3264468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808546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4352625" algn="l" defTabSz="1088155" rtl="0" eaLnBrk="1" latinLnBrk="0" hangingPunct="1">
                        <a:defRPr sz="2133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1050" dirty="0"/>
                        <a:t>Managing process performance metrics such as cycle time, efficiency rates, quality indicators, and productivity trends to identify bottlenecks and drive continuous improvement</a:t>
                      </a:r>
                      <a:endParaRPr lang="en-US" altLang="ko-KR" sz="105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9308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93DFAB4-E266-A31F-EC3F-A83A3323D681}"/>
              </a:ext>
            </a:extLst>
          </p:cNvPr>
          <p:cNvGrpSpPr/>
          <p:nvPr/>
        </p:nvGrpSpPr>
        <p:grpSpPr>
          <a:xfrm>
            <a:off x="1183909" y="5774805"/>
            <a:ext cx="3102163" cy="154800"/>
            <a:chOff x="1183909" y="5774805"/>
            <a:chExt cx="3102163" cy="1548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73AE6A-35A8-E30A-88D6-6F4E734A25EF}"/>
                </a:ext>
              </a:extLst>
            </p:cNvPr>
            <p:cNvSpPr/>
            <p:nvPr/>
          </p:nvSpPr>
          <p:spPr>
            <a:xfrm>
              <a:off x="1183909" y="5803605"/>
              <a:ext cx="468000" cy="12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75F490-1391-E93C-3016-49E54672BC59}"/>
                </a:ext>
              </a:extLst>
            </p:cNvPr>
            <p:cNvSpPr txBox="1"/>
            <p:nvPr/>
          </p:nvSpPr>
          <p:spPr>
            <a:xfrm>
              <a:off x="1766072" y="5774805"/>
              <a:ext cx="2520000" cy="154800"/>
            </a:xfrm>
            <a:prstGeom prst="rect">
              <a:avLst/>
            </a:prstGeom>
          </p:spPr>
          <p:txBody>
            <a:bodyPr horzOverflow="overflow" wrap="square" lIns="0" tIns="0" rIns="0" bIns="0" rtlCol="0" anchor="ctr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  <a:cs typeface="Calibri" panose="020F0502020204030204" pitchFamily="34" charset="0"/>
                </a:rPr>
                <a:t>Reuse Shared Service provided by AXA GO</a:t>
              </a:r>
            </a:p>
          </p:txBody>
        </p:sp>
      </p:grpSp>
      <p:grpSp>
        <p:nvGrpSpPr>
          <p:cNvPr id="172" name="Group 72">
            <a:extLst>
              <a:ext uri="{FF2B5EF4-FFF2-40B4-BE49-F238E27FC236}">
                <a16:creationId xmlns:a16="http://schemas.microsoft.com/office/drawing/2014/main" id="{2F8AB6F7-4BFB-E539-C066-42181CEA0609}"/>
              </a:ext>
            </a:extLst>
          </p:cNvPr>
          <p:cNvGrpSpPr>
            <a:grpSpLocks noChangeAspect="1"/>
          </p:cNvGrpSpPr>
          <p:nvPr/>
        </p:nvGrpSpPr>
        <p:grpSpPr>
          <a:xfrm>
            <a:off x="495570" y="895711"/>
            <a:ext cx="7143933" cy="4575329"/>
            <a:chOff x="1579877" y="348271"/>
            <a:chExt cx="9446263" cy="6049856"/>
          </a:xfrm>
        </p:grpSpPr>
        <p:sp>
          <p:nvSpPr>
            <p:cNvPr id="173" name="Rectangle: Rounded Corners 73">
              <a:extLst>
                <a:ext uri="{FF2B5EF4-FFF2-40B4-BE49-F238E27FC236}">
                  <a16:creationId xmlns:a16="http://schemas.microsoft.com/office/drawing/2014/main" id="{ED33839D-1107-15EB-570E-41A74BEC485C}"/>
                </a:ext>
              </a:extLst>
            </p:cNvPr>
            <p:cNvSpPr/>
            <p:nvPr/>
          </p:nvSpPr>
          <p:spPr>
            <a:xfrm>
              <a:off x="1579880" y="1535472"/>
              <a:ext cx="9446260" cy="4862655"/>
            </a:xfrm>
            <a:prstGeom prst="roundRect">
              <a:avLst>
                <a:gd name="adj" fmla="val 2427"/>
              </a:avLst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200" b="1" kern="0">
                  <a:solidFill>
                    <a:prstClr val="white"/>
                  </a:solidFill>
                  <a:latin typeface="Calibri" panose="020F0502020204030204"/>
                </a:rPr>
                <a:t>Workplace</a:t>
              </a:r>
              <a:r>
                <a:rPr lang="en-US" sz="1200" kern="0">
                  <a:solidFill>
                    <a:prstClr val="white"/>
                  </a:solidFill>
                  <a:latin typeface="Calibri" panose="020F0502020204030204"/>
                </a:rPr>
                <a:t>, </a:t>
              </a:r>
              <a:r>
                <a:rPr lang="en-US" sz="1200" b="1" kern="0">
                  <a:solidFill>
                    <a:prstClr val="white"/>
                  </a:solidFill>
                  <a:latin typeface="Calibri" panose="020F0502020204030204"/>
                </a:rPr>
                <a:t>Cloud</a:t>
              </a:r>
              <a:r>
                <a:rPr lang="en-US" sz="1200" kern="0">
                  <a:solidFill>
                    <a:prstClr val="white"/>
                  </a:solidFill>
                  <a:latin typeface="Calibri" panose="020F0502020204030204"/>
                </a:rPr>
                <a:t> &amp; </a:t>
              </a:r>
              <a:r>
                <a:rPr lang="en-US" sz="1200" b="1" kern="0">
                  <a:solidFill>
                    <a:prstClr val="white"/>
                  </a:solidFill>
                  <a:latin typeface="Calibri" panose="020F0502020204030204"/>
                </a:rPr>
                <a:t>Infrastructure</a:t>
              </a:r>
              <a:r>
                <a:rPr lang="en-US" sz="1200" kern="0">
                  <a:solidFill>
                    <a:prstClr val="white"/>
                  </a:solidFill>
                  <a:latin typeface="Calibri" panose="020F0502020204030204"/>
                </a:rPr>
                <a:t>, </a:t>
              </a:r>
              <a:r>
                <a:rPr lang="en-US" sz="1200" b="1" kern="0">
                  <a:solidFill>
                    <a:prstClr val="white"/>
                  </a:solidFill>
                  <a:latin typeface="Calibri" panose="020F0502020204030204"/>
                </a:rPr>
                <a:t>Network</a:t>
              </a:r>
              <a:r>
                <a:rPr lang="en-US" sz="1200" kern="0">
                  <a:solidFill>
                    <a:prstClr val="white"/>
                  </a:solidFill>
                  <a:latin typeface="Calibri" panose="020F0502020204030204"/>
                </a:rPr>
                <a:t> and Application Architecture</a:t>
              </a:r>
            </a:p>
          </p:txBody>
        </p:sp>
        <p:sp>
          <p:nvSpPr>
            <p:cNvPr id="174" name="Rectangle: Rounded Corners 74">
              <a:extLst>
                <a:ext uri="{FF2B5EF4-FFF2-40B4-BE49-F238E27FC236}">
                  <a16:creationId xmlns:a16="http://schemas.microsoft.com/office/drawing/2014/main" id="{E5E15A4B-5598-4037-E252-68BF189BFB7F}"/>
                </a:ext>
              </a:extLst>
            </p:cNvPr>
            <p:cNvSpPr/>
            <p:nvPr/>
          </p:nvSpPr>
          <p:spPr>
            <a:xfrm>
              <a:off x="1579877" y="348271"/>
              <a:ext cx="9446261" cy="1134858"/>
            </a:xfrm>
            <a:prstGeom prst="roundRect">
              <a:avLst>
                <a:gd name="adj" fmla="val 10409"/>
              </a:avLst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200" b="1" kern="0">
                  <a:solidFill>
                    <a:prstClr val="white"/>
                  </a:solidFill>
                  <a:latin typeface="Calibri" panose="020F0502020204030204"/>
                </a:rPr>
                <a:t>Business</a:t>
              </a:r>
              <a:r>
                <a:rPr lang="en-US" sz="1200" kern="0">
                  <a:solidFill>
                    <a:prstClr val="white"/>
                  </a:solidFill>
                  <a:latin typeface="Calibri" panose="020F0502020204030204"/>
                </a:rPr>
                <a:t> Architecture</a:t>
              </a:r>
              <a:endParaRPr lang="fr-FR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5" name="Rectangle: Rounded Corners 75">
              <a:extLst>
                <a:ext uri="{FF2B5EF4-FFF2-40B4-BE49-F238E27FC236}">
                  <a16:creationId xmlns:a16="http://schemas.microsoft.com/office/drawing/2014/main" id="{97CB3163-623B-8541-4038-285BB0B9D117}"/>
                </a:ext>
              </a:extLst>
            </p:cNvPr>
            <p:cNvSpPr/>
            <p:nvPr/>
          </p:nvSpPr>
          <p:spPr>
            <a:xfrm rot="5400000">
              <a:off x="3988062" y="-1157664"/>
              <a:ext cx="1002002" cy="4145803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333" kern="0">
                  <a:solidFill>
                    <a:prstClr val="white"/>
                  </a:solidFill>
                  <a:latin typeface="Calibri" panose="020F0502020204030204"/>
                </a:rPr>
                <a:t>Business Activity Monitoring</a:t>
              </a:r>
              <a:endParaRPr lang="fr-FR" sz="1333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6" name="Rectangle: Rounded Corners 76">
              <a:extLst>
                <a:ext uri="{FF2B5EF4-FFF2-40B4-BE49-F238E27FC236}">
                  <a16:creationId xmlns:a16="http://schemas.microsoft.com/office/drawing/2014/main" id="{603E7C0D-1250-10AE-48C0-E1D434273431}"/>
                </a:ext>
              </a:extLst>
            </p:cNvPr>
            <p:cNvSpPr/>
            <p:nvPr/>
          </p:nvSpPr>
          <p:spPr>
            <a:xfrm rot="5400000">
              <a:off x="1794477" y="2218072"/>
              <a:ext cx="2308518" cy="1134710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white"/>
                  </a:solidFill>
                  <a:latin typeface="Calibri" panose="020F0502020204030204"/>
                </a:rPr>
                <a:t>Application management</a:t>
              </a:r>
              <a:endParaRPr lang="fr-FR" sz="10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7" name="Rectangle: Rounded Corners 77">
              <a:extLst>
                <a:ext uri="{FF2B5EF4-FFF2-40B4-BE49-F238E27FC236}">
                  <a16:creationId xmlns:a16="http://schemas.microsoft.com/office/drawing/2014/main" id="{E8513110-120E-F014-3A88-1F32719A3CC3}"/>
                </a:ext>
              </a:extLst>
            </p:cNvPr>
            <p:cNvSpPr/>
            <p:nvPr/>
          </p:nvSpPr>
          <p:spPr>
            <a:xfrm rot="5400000">
              <a:off x="1827209" y="4596666"/>
              <a:ext cx="2242686" cy="1134710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white"/>
                  </a:solidFill>
                  <a:latin typeface="Calibri" panose="020F0502020204030204"/>
                </a:rPr>
                <a:t>Technical management</a:t>
              </a:r>
              <a:endParaRPr lang="fr-FR" sz="10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8" name="Rectangle: Rounded Corners 78">
              <a:extLst>
                <a:ext uri="{FF2B5EF4-FFF2-40B4-BE49-F238E27FC236}">
                  <a16:creationId xmlns:a16="http://schemas.microsoft.com/office/drawing/2014/main" id="{AB484E9C-7C15-610E-CE95-3334B5FC486E}"/>
                </a:ext>
              </a:extLst>
            </p:cNvPr>
            <p:cNvSpPr/>
            <p:nvPr/>
          </p:nvSpPr>
          <p:spPr>
            <a:xfrm rot="5400000">
              <a:off x="1875202" y="3347205"/>
              <a:ext cx="4717334" cy="1223560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white"/>
                  </a:solidFill>
                  <a:latin typeface="Calibri" panose="020F0502020204030204"/>
                </a:rPr>
                <a:t>Data management</a:t>
              </a:r>
              <a:endParaRPr lang="fr-FR" sz="1067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9" name="Rectangle: Rounded Corners 79">
              <a:extLst>
                <a:ext uri="{FF2B5EF4-FFF2-40B4-BE49-F238E27FC236}">
                  <a16:creationId xmlns:a16="http://schemas.microsoft.com/office/drawing/2014/main" id="{4F2F1E6A-E811-BFA0-60C7-5C317101F2E6}"/>
                </a:ext>
              </a:extLst>
            </p:cNvPr>
            <p:cNvSpPr/>
            <p:nvPr/>
          </p:nvSpPr>
          <p:spPr>
            <a:xfrm rot="5400000">
              <a:off x="4607282" y="1962319"/>
              <a:ext cx="4717333" cy="4010660"/>
            </a:xfrm>
            <a:prstGeom prst="roundRect">
              <a:avLst>
                <a:gd name="adj" fmla="val 3607"/>
              </a:avLst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333" kern="0" err="1">
                  <a:solidFill>
                    <a:prstClr val="white"/>
                  </a:solidFill>
                  <a:latin typeface="Calibri" panose="020F0502020204030204"/>
                </a:rPr>
                <a:t>AIOps</a:t>
              </a:r>
              <a:r>
                <a:rPr lang="en-US" sz="1333" kern="0">
                  <a:solidFill>
                    <a:prstClr val="white"/>
                  </a:solidFill>
                  <a:latin typeface="Calibri" panose="020F0502020204030204"/>
                </a:rPr>
                <a:t> (Operations Management)</a:t>
              </a:r>
              <a:endParaRPr lang="fr-FR" sz="1333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0" name="Rectangle: Rounded Corners 80">
              <a:extLst>
                <a:ext uri="{FF2B5EF4-FFF2-40B4-BE49-F238E27FC236}">
                  <a16:creationId xmlns:a16="http://schemas.microsoft.com/office/drawing/2014/main" id="{83A8CF38-6C99-71DA-FA8A-A7DC3E0F8FB0}"/>
                </a:ext>
              </a:extLst>
            </p:cNvPr>
            <p:cNvSpPr/>
            <p:nvPr/>
          </p:nvSpPr>
          <p:spPr>
            <a:xfrm rot="5400000">
              <a:off x="7477816" y="3219808"/>
              <a:ext cx="4717334" cy="1500470"/>
            </a:xfrm>
            <a:prstGeom prst="roundRect">
              <a:avLst>
                <a:gd name="adj" fmla="val 8975"/>
              </a:avLst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333" kern="0">
                  <a:solidFill>
                    <a:prstClr val="white"/>
                  </a:solidFill>
                  <a:latin typeface="Calibri" panose="020F0502020204030204"/>
                </a:rPr>
                <a:t>Reporting and Analysis</a:t>
              </a:r>
              <a:endParaRPr lang="fr-FR" sz="1333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1" name="Rectangle: Rounded Corners 81">
              <a:extLst>
                <a:ext uri="{FF2B5EF4-FFF2-40B4-BE49-F238E27FC236}">
                  <a16:creationId xmlns:a16="http://schemas.microsoft.com/office/drawing/2014/main" id="{92D0A825-E11E-DD16-B42D-16CB37A65F21}"/>
                </a:ext>
              </a:extLst>
            </p:cNvPr>
            <p:cNvSpPr/>
            <p:nvPr/>
          </p:nvSpPr>
          <p:spPr>
            <a:xfrm rot="5400000">
              <a:off x="3729720" y="3591450"/>
              <a:ext cx="3849293" cy="1068346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</a:rPr>
                <a:t>Observe (Monitor)</a:t>
              </a:r>
              <a:endParaRPr lang="fr-FR" sz="933" kern="0">
                <a:solidFill>
                  <a:srgbClr val="4472C4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82" name="Rectangle: Rounded Corners 82">
              <a:extLst>
                <a:ext uri="{FF2B5EF4-FFF2-40B4-BE49-F238E27FC236}">
                  <a16:creationId xmlns:a16="http://schemas.microsoft.com/office/drawing/2014/main" id="{B8C5A02D-9E80-E7B1-D446-5968932DAC3E}"/>
                </a:ext>
              </a:extLst>
            </p:cNvPr>
            <p:cNvSpPr/>
            <p:nvPr/>
          </p:nvSpPr>
          <p:spPr>
            <a:xfrm rot="5400000">
              <a:off x="5047153" y="3591449"/>
              <a:ext cx="3849295" cy="1068345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</a:rPr>
                <a:t>Engage (ITSM)</a:t>
              </a:r>
              <a:endParaRPr lang="fr-FR" sz="933" kern="0">
                <a:solidFill>
                  <a:srgbClr val="4472C4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83" name="Rectangle: Rounded Corners 83">
              <a:extLst>
                <a:ext uri="{FF2B5EF4-FFF2-40B4-BE49-F238E27FC236}">
                  <a16:creationId xmlns:a16="http://schemas.microsoft.com/office/drawing/2014/main" id="{7BFC97A2-9EA4-F4AC-68E3-0FCA9D4B33E3}"/>
                </a:ext>
              </a:extLst>
            </p:cNvPr>
            <p:cNvSpPr/>
            <p:nvPr/>
          </p:nvSpPr>
          <p:spPr>
            <a:xfrm rot="5400000">
              <a:off x="6355948" y="3591448"/>
              <a:ext cx="3849295" cy="1068345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</a:rPr>
                <a:t>Act (Automation)</a:t>
              </a:r>
              <a:endParaRPr lang="fr-FR" sz="933" kern="0">
                <a:solidFill>
                  <a:srgbClr val="4472C4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84" name="Rectangle 84">
              <a:extLst>
                <a:ext uri="{FF2B5EF4-FFF2-40B4-BE49-F238E27FC236}">
                  <a16:creationId xmlns:a16="http://schemas.microsoft.com/office/drawing/2014/main" id="{647C4783-C787-690C-EF03-CD2D91AFEF70}"/>
                </a:ext>
              </a:extLst>
            </p:cNvPr>
            <p:cNvSpPr/>
            <p:nvPr/>
          </p:nvSpPr>
          <p:spPr>
            <a:xfrm>
              <a:off x="2509315" y="2271625"/>
              <a:ext cx="878841" cy="47258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Configure &amp; Deploy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85">
              <a:extLst>
                <a:ext uri="{FF2B5EF4-FFF2-40B4-BE49-F238E27FC236}">
                  <a16:creationId xmlns:a16="http://schemas.microsoft.com/office/drawing/2014/main" id="{2EAA0E2A-EAE1-37E3-CBC4-16926F394184}"/>
                </a:ext>
              </a:extLst>
            </p:cNvPr>
            <p:cNvSpPr/>
            <p:nvPr/>
          </p:nvSpPr>
          <p:spPr>
            <a:xfrm>
              <a:off x="2509315" y="3290308"/>
              <a:ext cx="878841" cy="46505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Log / Metric Collection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87">
              <a:extLst>
                <a:ext uri="{FF2B5EF4-FFF2-40B4-BE49-F238E27FC236}">
                  <a16:creationId xmlns:a16="http://schemas.microsoft.com/office/drawing/2014/main" id="{740C6CEC-C259-3E03-8739-D6AA422C23CB}"/>
                </a:ext>
              </a:extLst>
            </p:cNvPr>
            <p:cNvSpPr/>
            <p:nvPr/>
          </p:nvSpPr>
          <p:spPr>
            <a:xfrm>
              <a:off x="2524440" y="5184494"/>
              <a:ext cx="878841" cy="360333"/>
            </a:xfrm>
            <a:prstGeom prst="rect">
              <a:avLst/>
            </a:prstGeom>
            <a:solidFill>
              <a:srgbClr val="008000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fr-FR" sz="933" kern="0">
                  <a:solidFill>
                    <a:prstClr val="black"/>
                  </a:solidFill>
                  <a:latin typeface="Calibri" panose="020F0502020204030204"/>
                </a:rPr>
                <a:t>Monitor</a:t>
              </a:r>
            </a:p>
          </p:txBody>
        </p:sp>
        <p:sp>
          <p:nvSpPr>
            <p:cNvPr id="187" name="Rectangle 88">
              <a:extLst>
                <a:ext uri="{FF2B5EF4-FFF2-40B4-BE49-F238E27FC236}">
                  <a16:creationId xmlns:a16="http://schemas.microsoft.com/office/drawing/2014/main" id="{8D7F25A3-B095-81B7-4C7B-55F507AC72D2}"/>
                </a:ext>
              </a:extLst>
            </p:cNvPr>
            <p:cNvSpPr/>
            <p:nvPr/>
          </p:nvSpPr>
          <p:spPr>
            <a:xfrm>
              <a:off x="2524441" y="5637711"/>
              <a:ext cx="878841" cy="453021"/>
            </a:xfrm>
            <a:prstGeom prst="rect">
              <a:avLst/>
            </a:prstGeom>
            <a:solidFill>
              <a:srgbClr val="008000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Log / Metric Collection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89">
              <a:extLst>
                <a:ext uri="{FF2B5EF4-FFF2-40B4-BE49-F238E27FC236}">
                  <a16:creationId xmlns:a16="http://schemas.microsoft.com/office/drawing/2014/main" id="{FFBA755C-CA77-24C1-8085-BFACB2FC0C09}"/>
                </a:ext>
              </a:extLst>
            </p:cNvPr>
            <p:cNvSpPr/>
            <p:nvPr/>
          </p:nvSpPr>
          <p:spPr>
            <a:xfrm>
              <a:off x="5213872" y="3809488"/>
              <a:ext cx="878841" cy="38789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Diagnosis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90">
              <a:extLst>
                <a:ext uri="{FF2B5EF4-FFF2-40B4-BE49-F238E27FC236}">
                  <a16:creationId xmlns:a16="http://schemas.microsoft.com/office/drawing/2014/main" id="{3CD521AF-A91A-483C-EEBA-9F4F01EFED20}"/>
                </a:ext>
              </a:extLst>
            </p:cNvPr>
            <p:cNvSpPr/>
            <p:nvPr/>
          </p:nvSpPr>
          <p:spPr>
            <a:xfrm>
              <a:off x="5213720" y="3353272"/>
              <a:ext cx="878841" cy="36033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 panose="020F0502020204030204"/>
                </a:rPr>
                <a:t>Discovery</a:t>
              </a:r>
              <a:endParaRPr lang="fr-FR" sz="1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91">
              <a:extLst>
                <a:ext uri="{FF2B5EF4-FFF2-40B4-BE49-F238E27FC236}">
                  <a16:creationId xmlns:a16="http://schemas.microsoft.com/office/drawing/2014/main" id="{45ABE060-C514-1B56-3D02-45983FAB6F84}"/>
                </a:ext>
              </a:extLst>
            </p:cNvPr>
            <p:cNvSpPr/>
            <p:nvPr/>
          </p:nvSpPr>
          <p:spPr>
            <a:xfrm>
              <a:off x="5213720" y="2696740"/>
              <a:ext cx="878841" cy="57959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lnSpc>
                  <a:spcPts val="800"/>
                </a:lnSpc>
                <a:defRPr/>
              </a:pPr>
              <a:r>
                <a:rPr lang="en-US" sz="800" kern="0">
                  <a:solidFill>
                    <a:prstClr val="black"/>
                  </a:solidFill>
                  <a:latin typeface="Calibri" panose="020F0502020204030204"/>
                </a:rPr>
                <a:t>Application Performance Monitoring</a:t>
              </a:r>
              <a:endParaRPr lang="fr-FR" sz="9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92">
              <a:extLst>
                <a:ext uri="{FF2B5EF4-FFF2-40B4-BE49-F238E27FC236}">
                  <a16:creationId xmlns:a16="http://schemas.microsoft.com/office/drawing/2014/main" id="{0FAC3029-7649-19BF-DD3D-D0B49AE2B17A}"/>
                </a:ext>
              </a:extLst>
            </p:cNvPr>
            <p:cNvSpPr/>
            <p:nvPr/>
          </p:nvSpPr>
          <p:spPr>
            <a:xfrm>
              <a:off x="5213720" y="4265704"/>
              <a:ext cx="878841" cy="41431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 lnSpcReduction="10000"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Search (</a:t>
              </a:r>
              <a:r>
                <a:rPr lang="en-US" sz="1067" kern="0" err="1">
                  <a:solidFill>
                    <a:prstClr val="black"/>
                  </a:solidFill>
                  <a:latin typeface="Calibri" panose="020F0502020204030204"/>
                </a:rPr>
                <a:t>eg</a:t>
              </a: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: logs)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Rectangle 93">
              <a:extLst>
                <a:ext uri="{FF2B5EF4-FFF2-40B4-BE49-F238E27FC236}">
                  <a16:creationId xmlns:a16="http://schemas.microsoft.com/office/drawing/2014/main" id="{D44E57A0-7506-2B91-396A-9CB49FDEDCF0}"/>
                </a:ext>
              </a:extLst>
            </p:cNvPr>
            <p:cNvSpPr/>
            <p:nvPr/>
          </p:nvSpPr>
          <p:spPr>
            <a:xfrm>
              <a:off x="5213720" y="4726887"/>
              <a:ext cx="878841" cy="457607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Correlation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94">
              <a:extLst>
                <a:ext uri="{FF2B5EF4-FFF2-40B4-BE49-F238E27FC236}">
                  <a16:creationId xmlns:a16="http://schemas.microsoft.com/office/drawing/2014/main" id="{E65F6134-3432-D295-9C18-87856A254781}"/>
                </a:ext>
              </a:extLst>
            </p:cNvPr>
            <p:cNvSpPr/>
            <p:nvPr/>
          </p:nvSpPr>
          <p:spPr>
            <a:xfrm>
              <a:off x="6537257" y="3797900"/>
              <a:ext cx="878841" cy="412832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 lnSpcReduction="10000"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Capacity </a:t>
              </a:r>
              <a:r>
                <a:rPr lang="en-US" sz="1067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95">
              <a:extLst>
                <a:ext uri="{FF2B5EF4-FFF2-40B4-BE49-F238E27FC236}">
                  <a16:creationId xmlns:a16="http://schemas.microsoft.com/office/drawing/2014/main" id="{A6863B2C-91AA-2974-DF38-AF4572748039}"/>
                </a:ext>
              </a:extLst>
            </p:cNvPr>
            <p:cNvSpPr/>
            <p:nvPr/>
          </p:nvSpPr>
          <p:spPr>
            <a:xfrm>
              <a:off x="6526452" y="3340145"/>
              <a:ext cx="878841" cy="38424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IT Change </a:t>
              </a:r>
              <a:r>
                <a:rPr lang="en-US" sz="933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96">
              <a:extLst>
                <a:ext uri="{FF2B5EF4-FFF2-40B4-BE49-F238E27FC236}">
                  <a16:creationId xmlns:a16="http://schemas.microsoft.com/office/drawing/2014/main" id="{126C68FB-2F58-AA44-1B66-E85A6D7EB3C2}"/>
                </a:ext>
              </a:extLst>
            </p:cNvPr>
            <p:cNvSpPr/>
            <p:nvPr/>
          </p:nvSpPr>
          <p:spPr>
            <a:xfrm>
              <a:off x="6526374" y="2703370"/>
              <a:ext cx="878841" cy="47702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Incident </a:t>
              </a:r>
              <a:r>
                <a:rPr lang="en-US" sz="1067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97">
              <a:extLst>
                <a:ext uri="{FF2B5EF4-FFF2-40B4-BE49-F238E27FC236}">
                  <a16:creationId xmlns:a16="http://schemas.microsoft.com/office/drawing/2014/main" id="{1D8E574D-0A68-1567-FC57-91D4546BE95B}"/>
                </a:ext>
              </a:extLst>
            </p:cNvPr>
            <p:cNvSpPr/>
            <p:nvPr/>
          </p:nvSpPr>
          <p:spPr>
            <a:xfrm>
              <a:off x="6526374" y="4261056"/>
              <a:ext cx="878841" cy="412832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800" kern="0">
                  <a:solidFill>
                    <a:prstClr val="black"/>
                  </a:solidFill>
                  <a:latin typeface="Calibri" panose="020F0502020204030204"/>
                </a:rPr>
                <a:t>Monitoring &amp; Event </a:t>
              </a:r>
              <a:r>
                <a:rPr lang="en-US" sz="800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9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98">
              <a:extLst>
                <a:ext uri="{FF2B5EF4-FFF2-40B4-BE49-F238E27FC236}">
                  <a16:creationId xmlns:a16="http://schemas.microsoft.com/office/drawing/2014/main" id="{A1E8DAB0-A8E9-0B9D-9CEF-C131B2A8F1B1}"/>
                </a:ext>
              </a:extLst>
            </p:cNvPr>
            <p:cNvSpPr/>
            <p:nvPr/>
          </p:nvSpPr>
          <p:spPr>
            <a:xfrm>
              <a:off x="6537257" y="4722564"/>
              <a:ext cx="878841" cy="46193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Problem </a:t>
              </a:r>
              <a:r>
                <a:rPr lang="en-US" sz="1067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99">
              <a:extLst>
                <a:ext uri="{FF2B5EF4-FFF2-40B4-BE49-F238E27FC236}">
                  <a16:creationId xmlns:a16="http://schemas.microsoft.com/office/drawing/2014/main" id="{158E8536-517A-3A65-CD29-6A0E8B7BA7A8}"/>
                </a:ext>
              </a:extLst>
            </p:cNvPr>
            <p:cNvSpPr/>
            <p:nvPr/>
          </p:nvSpPr>
          <p:spPr>
            <a:xfrm>
              <a:off x="7844637" y="3797901"/>
              <a:ext cx="878841" cy="399478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Auto remediate</a:t>
              </a:r>
              <a:endParaRPr lang="fr-FR" sz="1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Rectangle 100">
              <a:extLst>
                <a:ext uri="{FF2B5EF4-FFF2-40B4-BE49-F238E27FC236}">
                  <a16:creationId xmlns:a16="http://schemas.microsoft.com/office/drawing/2014/main" id="{EB4B57BF-769D-2768-C4F4-07AD2B8FA0D3}"/>
                </a:ext>
              </a:extLst>
            </p:cNvPr>
            <p:cNvSpPr/>
            <p:nvPr/>
          </p:nvSpPr>
          <p:spPr>
            <a:xfrm>
              <a:off x="7844637" y="3340145"/>
              <a:ext cx="878841" cy="39078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Dynamic baselines</a:t>
              </a:r>
              <a:endParaRPr lang="fr-FR" sz="1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01">
              <a:extLst>
                <a:ext uri="{FF2B5EF4-FFF2-40B4-BE49-F238E27FC236}">
                  <a16:creationId xmlns:a16="http://schemas.microsoft.com/office/drawing/2014/main" id="{706E1FAC-2418-BF1C-4CD9-F09C6184024F}"/>
                </a:ext>
              </a:extLst>
            </p:cNvPr>
            <p:cNvSpPr/>
            <p:nvPr/>
          </p:nvSpPr>
          <p:spPr>
            <a:xfrm>
              <a:off x="7841174" y="2695119"/>
              <a:ext cx="878841" cy="46767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Provision &amp; scale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102">
              <a:extLst>
                <a:ext uri="{FF2B5EF4-FFF2-40B4-BE49-F238E27FC236}">
                  <a16:creationId xmlns:a16="http://schemas.microsoft.com/office/drawing/2014/main" id="{D8D240C2-DB28-1481-FBCA-687EC9E6AFD8}"/>
                </a:ext>
              </a:extLst>
            </p:cNvPr>
            <p:cNvSpPr/>
            <p:nvPr/>
          </p:nvSpPr>
          <p:spPr>
            <a:xfrm>
              <a:off x="7844637" y="4261055"/>
              <a:ext cx="878841" cy="41283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 panose="020F0502020204030204"/>
                </a:rPr>
                <a:t>Alerting</a:t>
              </a:r>
              <a:endParaRPr lang="fr-FR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103">
              <a:extLst>
                <a:ext uri="{FF2B5EF4-FFF2-40B4-BE49-F238E27FC236}">
                  <a16:creationId xmlns:a16="http://schemas.microsoft.com/office/drawing/2014/main" id="{1E40F62B-A084-1E1E-839B-8FE52A07A071}"/>
                </a:ext>
              </a:extLst>
            </p:cNvPr>
            <p:cNvSpPr/>
            <p:nvPr/>
          </p:nvSpPr>
          <p:spPr>
            <a:xfrm>
              <a:off x="5207375" y="5249310"/>
              <a:ext cx="878841" cy="407205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 dirty="0">
                  <a:solidFill>
                    <a:prstClr val="black"/>
                  </a:solidFill>
                  <a:latin typeface="Calibri" panose="020F0502020204030204"/>
                </a:rPr>
                <a:t>Real time Monitoring</a:t>
              </a:r>
              <a:endParaRPr lang="fr-FR" sz="1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104">
              <a:extLst>
                <a:ext uri="{FF2B5EF4-FFF2-40B4-BE49-F238E27FC236}">
                  <a16:creationId xmlns:a16="http://schemas.microsoft.com/office/drawing/2014/main" id="{967F73F7-4B86-5A7B-B08F-A9EAD9A2997D}"/>
                </a:ext>
              </a:extLst>
            </p:cNvPr>
            <p:cNvSpPr/>
            <p:nvPr/>
          </p:nvSpPr>
          <p:spPr>
            <a:xfrm>
              <a:off x="9403928" y="3064932"/>
              <a:ext cx="878841" cy="5529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Real Time trends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105">
              <a:extLst>
                <a:ext uri="{FF2B5EF4-FFF2-40B4-BE49-F238E27FC236}">
                  <a16:creationId xmlns:a16="http://schemas.microsoft.com/office/drawing/2014/main" id="{9B6DADBD-E8BF-C250-366D-952FBFB2D656}"/>
                </a:ext>
              </a:extLst>
            </p:cNvPr>
            <p:cNvSpPr/>
            <p:nvPr/>
          </p:nvSpPr>
          <p:spPr>
            <a:xfrm>
              <a:off x="9403927" y="3724388"/>
              <a:ext cx="878841" cy="48634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Resource usage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106">
              <a:extLst>
                <a:ext uri="{FF2B5EF4-FFF2-40B4-BE49-F238E27FC236}">
                  <a16:creationId xmlns:a16="http://schemas.microsoft.com/office/drawing/2014/main" id="{3892D58C-31B0-002B-5BD6-C4F273AB5ADE}"/>
                </a:ext>
              </a:extLst>
            </p:cNvPr>
            <p:cNvSpPr/>
            <p:nvPr/>
          </p:nvSpPr>
          <p:spPr>
            <a:xfrm>
              <a:off x="9401907" y="4317229"/>
              <a:ext cx="878841" cy="446410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Insights &amp; Analytics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Rectangle: Rounded Corners 107">
              <a:extLst>
                <a:ext uri="{FF2B5EF4-FFF2-40B4-BE49-F238E27FC236}">
                  <a16:creationId xmlns:a16="http://schemas.microsoft.com/office/drawing/2014/main" id="{0D27D3A1-B457-A162-77F2-F1E4BE8F03AA}"/>
                </a:ext>
              </a:extLst>
            </p:cNvPr>
            <p:cNvSpPr/>
            <p:nvPr/>
          </p:nvSpPr>
          <p:spPr>
            <a:xfrm rot="5400000">
              <a:off x="8149588" y="-1009026"/>
              <a:ext cx="1002002" cy="3841293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1333" kern="0">
                  <a:solidFill>
                    <a:prstClr val="white"/>
                  </a:solidFill>
                  <a:latin typeface="Calibri" panose="020F0502020204030204"/>
                </a:rPr>
                <a:t>Service Quality Management</a:t>
              </a:r>
              <a:endParaRPr lang="fr-FR" sz="1333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Rectangle: Rounded Corners 15">
              <a:extLst>
                <a:ext uri="{FF2B5EF4-FFF2-40B4-BE49-F238E27FC236}">
                  <a16:creationId xmlns:a16="http://schemas.microsoft.com/office/drawing/2014/main" id="{97E1BB4D-FDE6-737E-C09A-63E7D242746B}"/>
                </a:ext>
              </a:extLst>
            </p:cNvPr>
            <p:cNvSpPr/>
            <p:nvPr/>
          </p:nvSpPr>
          <p:spPr>
            <a:xfrm rot="5400000">
              <a:off x="3723236" y="3045945"/>
              <a:ext cx="1030371" cy="1068346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</a:rPr>
                <a:t>Event Management</a:t>
              </a:r>
              <a:endParaRPr lang="fr-FR" sz="933" kern="0">
                <a:solidFill>
                  <a:srgbClr val="4472C4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208" name="Rectangle 109">
              <a:extLst>
                <a:ext uri="{FF2B5EF4-FFF2-40B4-BE49-F238E27FC236}">
                  <a16:creationId xmlns:a16="http://schemas.microsoft.com/office/drawing/2014/main" id="{F7C9A83A-8C20-BBB3-03A8-37E91A7D06E5}"/>
                </a:ext>
              </a:extLst>
            </p:cNvPr>
            <p:cNvSpPr/>
            <p:nvPr/>
          </p:nvSpPr>
          <p:spPr>
            <a:xfrm>
              <a:off x="3799039" y="3552689"/>
              <a:ext cx="878841" cy="469046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Storage / Archival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Rectangle: Rounded Corners 15">
              <a:extLst>
                <a:ext uri="{FF2B5EF4-FFF2-40B4-BE49-F238E27FC236}">
                  <a16:creationId xmlns:a16="http://schemas.microsoft.com/office/drawing/2014/main" id="{3598EB59-AD49-7D07-B5EC-BB1DE5E1CA7F}"/>
                </a:ext>
              </a:extLst>
            </p:cNvPr>
            <p:cNvSpPr/>
            <p:nvPr/>
          </p:nvSpPr>
          <p:spPr>
            <a:xfrm rot="5400000">
              <a:off x="3206983" y="4661552"/>
              <a:ext cx="2055050" cy="1068346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lIns="0" tIns="0" rIns="0" bIns="0" rtlCol="0" anchor="t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</a:rPr>
                <a:t>Configuration Management(CMDB)</a:t>
              </a:r>
              <a:endParaRPr lang="fr-FR" sz="933" kern="0">
                <a:solidFill>
                  <a:srgbClr val="4472C4">
                    <a:lumMod val="5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210" name="Rectangle 111">
              <a:extLst>
                <a:ext uri="{FF2B5EF4-FFF2-40B4-BE49-F238E27FC236}">
                  <a16:creationId xmlns:a16="http://schemas.microsoft.com/office/drawing/2014/main" id="{A684EA24-69F7-5002-A06E-6F1CE9A0168B}"/>
                </a:ext>
              </a:extLst>
            </p:cNvPr>
            <p:cNvSpPr/>
            <p:nvPr/>
          </p:nvSpPr>
          <p:spPr>
            <a:xfrm>
              <a:off x="3797259" y="5769768"/>
              <a:ext cx="878841" cy="40541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 dirty="0">
                  <a:solidFill>
                    <a:prstClr val="black"/>
                  </a:solidFill>
                  <a:latin typeface="Calibri" panose="020F0502020204030204"/>
                </a:rPr>
                <a:t>Quality </a:t>
              </a:r>
              <a:r>
                <a:rPr lang="en-US" sz="933" kern="0" dirty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112">
              <a:extLst>
                <a:ext uri="{FF2B5EF4-FFF2-40B4-BE49-F238E27FC236}">
                  <a16:creationId xmlns:a16="http://schemas.microsoft.com/office/drawing/2014/main" id="{C9BA7544-9CC9-3D16-D130-3A889A9C8460}"/>
                </a:ext>
              </a:extLst>
            </p:cNvPr>
            <p:cNvSpPr/>
            <p:nvPr/>
          </p:nvSpPr>
          <p:spPr>
            <a:xfrm>
              <a:off x="3809497" y="5273538"/>
              <a:ext cx="878841" cy="43390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 err="1">
                  <a:solidFill>
                    <a:prstClr val="black"/>
                  </a:solidFill>
                  <a:latin typeface="Calibri" panose="020F0502020204030204"/>
                </a:rPr>
                <a:t>Ownerhip</a:t>
              </a: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933" kern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113">
              <a:extLst>
                <a:ext uri="{FF2B5EF4-FFF2-40B4-BE49-F238E27FC236}">
                  <a16:creationId xmlns:a16="http://schemas.microsoft.com/office/drawing/2014/main" id="{A907913D-CCB6-3951-A541-E5672F3DEC4E}"/>
                </a:ext>
              </a:extLst>
            </p:cNvPr>
            <p:cNvSpPr/>
            <p:nvPr/>
          </p:nvSpPr>
          <p:spPr>
            <a:xfrm>
              <a:off x="3807160" y="4795229"/>
              <a:ext cx="878841" cy="405413"/>
            </a:xfrm>
            <a:prstGeom prst="rect">
              <a:avLst/>
            </a:prstGeom>
            <a:solidFill>
              <a:srgbClr val="008000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 dirty="0">
                  <a:solidFill>
                    <a:prstClr val="black"/>
                  </a:solidFill>
                  <a:latin typeface="Calibri" panose="020F0502020204030204"/>
                </a:rPr>
                <a:t>Resource </a:t>
              </a:r>
              <a:r>
                <a:rPr lang="en-US" sz="933" kern="0" dirty="0" err="1">
                  <a:solidFill>
                    <a:prstClr val="black"/>
                  </a:solidFill>
                  <a:latin typeface="Calibri" panose="020F0502020204030204"/>
                </a:rPr>
                <a:t>mgmt</a:t>
              </a:r>
              <a:endParaRPr lang="fr-FR" sz="1333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Rectangle 114">
              <a:extLst>
                <a:ext uri="{FF2B5EF4-FFF2-40B4-BE49-F238E27FC236}">
                  <a16:creationId xmlns:a16="http://schemas.microsoft.com/office/drawing/2014/main" id="{A9E62B42-BE0C-B99C-0C60-829FFA7F9212}"/>
                </a:ext>
              </a:extLst>
            </p:cNvPr>
            <p:cNvSpPr/>
            <p:nvPr/>
          </p:nvSpPr>
          <p:spPr>
            <a:xfrm>
              <a:off x="2509315" y="2827853"/>
              <a:ext cx="878841" cy="360333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fr-FR" sz="933" kern="0">
                  <a:solidFill>
                    <a:prstClr val="black"/>
                  </a:solidFill>
                  <a:latin typeface="Calibri" panose="020F0502020204030204"/>
                </a:rPr>
                <a:t>Monitor</a:t>
              </a:r>
            </a:p>
          </p:txBody>
        </p:sp>
        <p:sp>
          <p:nvSpPr>
            <p:cNvPr id="214" name="Rectangle 115">
              <a:extLst>
                <a:ext uri="{FF2B5EF4-FFF2-40B4-BE49-F238E27FC236}">
                  <a16:creationId xmlns:a16="http://schemas.microsoft.com/office/drawing/2014/main" id="{87C2CCA8-6829-5599-D585-2F4BF323865B}"/>
                </a:ext>
              </a:extLst>
            </p:cNvPr>
            <p:cNvSpPr/>
            <p:nvPr/>
          </p:nvSpPr>
          <p:spPr>
            <a:xfrm>
              <a:off x="7770768" y="829347"/>
              <a:ext cx="878841" cy="36033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SLA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116">
              <a:extLst>
                <a:ext uri="{FF2B5EF4-FFF2-40B4-BE49-F238E27FC236}">
                  <a16:creationId xmlns:a16="http://schemas.microsoft.com/office/drawing/2014/main" id="{04395F73-2C29-86F4-A62F-A05F47F48EE8}"/>
                </a:ext>
              </a:extLst>
            </p:cNvPr>
            <p:cNvSpPr/>
            <p:nvPr/>
          </p:nvSpPr>
          <p:spPr>
            <a:xfrm>
              <a:off x="8780752" y="821968"/>
              <a:ext cx="878841" cy="36033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KPI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117">
              <a:extLst>
                <a:ext uri="{FF2B5EF4-FFF2-40B4-BE49-F238E27FC236}">
                  <a16:creationId xmlns:a16="http://schemas.microsoft.com/office/drawing/2014/main" id="{D20DBDE8-4848-48E4-A4F8-380DB055E86E}"/>
                </a:ext>
              </a:extLst>
            </p:cNvPr>
            <p:cNvSpPr/>
            <p:nvPr/>
          </p:nvSpPr>
          <p:spPr>
            <a:xfrm>
              <a:off x="3493821" y="838957"/>
              <a:ext cx="878841" cy="360333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SLA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118">
              <a:extLst>
                <a:ext uri="{FF2B5EF4-FFF2-40B4-BE49-F238E27FC236}">
                  <a16:creationId xmlns:a16="http://schemas.microsoft.com/office/drawing/2014/main" id="{B6C69BD4-8370-797D-964D-0DE2861157FB}"/>
                </a:ext>
              </a:extLst>
            </p:cNvPr>
            <p:cNvSpPr/>
            <p:nvPr/>
          </p:nvSpPr>
          <p:spPr>
            <a:xfrm>
              <a:off x="4503805" y="838957"/>
              <a:ext cx="878841" cy="360333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KPI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119">
              <a:extLst>
                <a:ext uri="{FF2B5EF4-FFF2-40B4-BE49-F238E27FC236}">
                  <a16:creationId xmlns:a16="http://schemas.microsoft.com/office/drawing/2014/main" id="{8BC2CB60-10FD-3A57-3DDE-FB243E0C6477}"/>
                </a:ext>
              </a:extLst>
            </p:cNvPr>
            <p:cNvSpPr/>
            <p:nvPr/>
          </p:nvSpPr>
          <p:spPr>
            <a:xfrm rot="16200000">
              <a:off x="10419310" y="774286"/>
              <a:ext cx="724136" cy="252689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120">
              <a:extLst>
                <a:ext uri="{FF2B5EF4-FFF2-40B4-BE49-F238E27FC236}">
                  <a16:creationId xmlns:a16="http://schemas.microsoft.com/office/drawing/2014/main" id="{75B447D5-973A-405E-D9F5-55D28950C8CD}"/>
                </a:ext>
              </a:extLst>
            </p:cNvPr>
            <p:cNvSpPr/>
            <p:nvPr/>
          </p:nvSpPr>
          <p:spPr>
            <a:xfrm rot="16200000">
              <a:off x="10460346" y="3825810"/>
              <a:ext cx="724137" cy="252691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Capability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Rectangle 121">
              <a:extLst>
                <a:ext uri="{FF2B5EF4-FFF2-40B4-BE49-F238E27FC236}">
                  <a16:creationId xmlns:a16="http://schemas.microsoft.com/office/drawing/2014/main" id="{ECE27354-CCF9-7381-B65F-6B73D81DEF4E}"/>
                </a:ext>
              </a:extLst>
            </p:cNvPr>
            <p:cNvSpPr/>
            <p:nvPr/>
          </p:nvSpPr>
          <p:spPr>
            <a:xfrm>
              <a:off x="3733036" y="2061368"/>
              <a:ext cx="959316" cy="434438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800" kern="0">
                  <a:solidFill>
                    <a:prstClr val="black"/>
                  </a:solidFill>
                  <a:latin typeface="Calibri" panose="020F0502020204030204"/>
                </a:rPr>
                <a:t>Log Normalization</a:t>
              </a:r>
              <a:endParaRPr lang="fr-FR" sz="1067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122">
              <a:extLst>
                <a:ext uri="{FF2B5EF4-FFF2-40B4-BE49-F238E27FC236}">
                  <a16:creationId xmlns:a16="http://schemas.microsoft.com/office/drawing/2014/main" id="{BA4F6AD7-F0B5-E1D1-8423-217D9FBB3B88}"/>
                </a:ext>
              </a:extLst>
            </p:cNvPr>
            <p:cNvSpPr/>
            <p:nvPr/>
          </p:nvSpPr>
          <p:spPr>
            <a:xfrm>
              <a:off x="3730055" y="2548150"/>
              <a:ext cx="959316" cy="435412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rmAutofit/>
            </a:bodyPr>
            <a:lstStyle/>
            <a:p>
              <a:pPr algn="ctr" defTabSz="1219170" latinLnBrk="0">
                <a:defRPr/>
              </a:pPr>
              <a:r>
                <a:rPr lang="en-US" sz="933" kern="0">
                  <a:solidFill>
                    <a:prstClr val="black"/>
                  </a:solidFill>
                  <a:latin typeface="Calibri" panose="020F0502020204030204"/>
                </a:rPr>
                <a:t>Real-time capture</a:t>
              </a:r>
              <a:endParaRPr lang="fr-FR" sz="1333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139">
              <a:extLst>
                <a:ext uri="{FF2B5EF4-FFF2-40B4-BE49-F238E27FC236}">
                  <a16:creationId xmlns:a16="http://schemas.microsoft.com/office/drawing/2014/main" id="{CA6B6DF1-7035-1F8F-6849-C2D1CE3F0DDE}"/>
                </a:ext>
              </a:extLst>
            </p:cNvPr>
            <p:cNvSpPr/>
            <p:nvPr/>
          </p:nvSpPr>
          <p:spPr>
            <a:xfrm>
              <a:off x="2524904" y="4655689"/>
              <a:ext cx="878841" cy="468269"/>
            </a:xfrm>
            <a:prstGeom prst="rect">
              <a:avLst/>
            </a:prstGeom>
            <a:solidFill>
              <a:srgbClr val="008000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 defTabSz="1219170" latinLnBrk="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 panose="020F0502020204030204"/>
                </a:rPr>
                <a:t>Configure &amp; Deploy</a:t>
              </a:r>
              <a:endParaRPr lang="fr-FR" sz="1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67F229F7-92DF-39E2-3A93-411ADB0AEAC1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8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6D20-AE28-0BE7-4E08-28D3457A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A9F214-2CD6-9B42-748D-DD6426A736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Shared IT Based Data Management Capabilities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B6071-73BD-3122-7AC9-30C7D20277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AS-IS and TO-BE impact of the transformation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EE4BE-A59C-0DE5-E846-131EDFE5A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44C29-F226-33FE-DE89-34A72D871E7C}"/>
              </a:ext>
            </a:extLst>
          </p:cNvPr>
          <p:cNvSpPr/>
          <p:nvPr/>
        </p:nvSpPr>
        <p:spPr>
          <a:xfrm>
            <a:off x="371472" y="5769700"/>
            <a:ext cx="1144905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Legend – </a:t>
            </a:r>
            <a:r>
              <a:rPr lang="en-US" altLang="ko-KR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Opengroup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Archimate 3.0 standard: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BDE44E-FEBA-629D-7CE1-78A8CB89CD04}"/>
              </a:ext>
            </a:extLst>
          </p:cNvPr>
          <p:cNvSpPr txBox="1"/>
          <p:nvPr/>
        </p:nvSpPr>
        <p:spPr>
          <a:xfrm>
            <a:off x="2087012" y="6099582"/>
            <a:ext cx="7122143" cy="276999"/>
          </a:xfrm>
          <a:prstGeom prst="rect">
            <a:avLst/>
          </a:prstGeom>
        </p:spPr>
        <p:txBody>
          <a:bodyPr horzOverflow="overflow" wrap="square" lIns="0" tIns="0" rIns="0" bIns="0" rtlCol="0" anchor="ctr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  <a:cs typeface="Calibri" panose="020F0502020204030204" pitchFamily="34" charset="0"/>
              </a:rPr>
              <a:t>A capability represents an ability that an active structure element, such as an organization, person, or system, possesses.</a:t>
            </a:r>
            <a:b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  <a:cs typeface="Calibri" panose="020F0502020204030204" pitchFamily="34" charset="0"/>
              </a:rPr>
            </a:b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  <a:cs typeface="Calibri" panose="020F0502020204030204" pitchFamily="34" charset="0"/>
              </a:rPr>
              <a:t>Here we describe capabilities provided by the Information Technology (IT) Department.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0D1DF35-7C76-8F05-17DA-9AA3B8925261}"/>
              </a:ext>
            </a:extLst>
          </p:cNvPr>
          <p:cNvSpPr/>
          <p:nvPr/>
        </p:nvSpPr>
        <p:spPr>
          <a:xfrm>
            <a:off x="644239" y="6070978"/>
            <a:ext cx="1290439" cy="33420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Capability</a:t>
            </a:r>
            <a:endParaRPr lang="ko-KR" altLang="en-US" sz="105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013B8-C1B3-C471-B437-ECAB30084FCD}"/>
              </a:ext>
            </a:extLst>
          </p:cNvPr>
          <p:cNvGrpSpPr/>
          <p:nvPr/>
        </p:nvGrpSpPr>
        <p:grpSpPr>
          <a:xfrm>
            <a:off x="1780230" y="6115675"/>
            <a:ext cx="108000" cy="108000"/>
            <a:chOff x="6497053" y="3292598"/>
            <a:chExt cx="432000" cy="4320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585E78-6A90-8BC0-1B93-DA8DDFC32DAA}"/>
                </a:ext>
              </a:extLst>
            </p:cNvPr>
            <p:cNvSpPr/>
            <p:nvPr/>
          </p:nvSpPr>
          <p:spPr>
            <a:xfrm>
              <a:off x="6497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4F9E227-B479-DEBC-90DF-A9413D2F6FEB}"/>
                </a:ext>
              </a:extLst>
            </p:cNvPr>
            <p:cNvSpPr/>
            <p:nvPr/>
          </p:nvSpPr>
          <p:spPr>
            <a:xfrm>
              <a:off x="6641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726828E-AAD4-990F-4068-3D995590C8C5}"/>
                </a:ext>
              </a:extLst>
            </p:cNvPr>
            <p:cNvSpPr/>
            <p:nvPr/>
          </p:nvSpPr>
          <p:spPr>
            <a:xfrm>
              <a:off x="6785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0D923E3-C602-98FE-9AF6-2DCFA286210D}"/>
                </a:ext>
              </a:extLst>
            </p:cNvPr>
            <p:cNvSpPr/>
            <p:nvPr/>
          </p:nvSpPr>
          <p:spPr>
            <a:xfrm>
              <a:off x="6785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89DED6-64AF-BF16-5C75-D0A3B47D0A0B}"/>
                </a:ext>
              </a:extLst>
            </p:cNvPr>
            <p:cNvSpPr/>
            <p:nvPr/>
          </p:nvSpPr>
          <p:spPr>
            <a:xfrm>
              <a:off x="6641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DBA618B-A01F-F315-3216-590222B206EF}"/>
                </a:ext>
              </a:extLst>
            </p:cNvPr>
            <p:cNvSpPr/>
            <p:nvPr/>
          </p:nvSpPr>
          <p:spPr>
            <a:xfrm>
              <a:off x="6785053" y="3292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0F5995-6C42-0A68-E453-C91EC02CD613}"/>
              </a:ext>
            </a:extLst>
          </p:cNvPr>
          <p:cNvSpPr/>
          <p:nvPr/>
        </p:nvSpPr>
        <p:spPr>
          <a:xfrm>
            <a:off x="371475" y="1026369"/>
            <a:ext cx="11449050" cy="46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721C97E-F124-91B6-441E-365093C931E9}"/>
              </a:ext>
            </a:extLst>
          </p:cNvPr>
          <p:cNvGrpSpPr/>
          <p:nvPr/>
        </p:nvGrpSpPr>
        <p:grpSpPr>
          <a:xfrm>
            <a:off x="486541" y="1146591"/>
            <a:ext cx="11218918" cy="4484570"/>
            <a:chOff x="485402" y="1424513"/>
            <a:chExt cx="11218918" cy="436812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14B97AF-1154-2ECE-4AA6-B5A5C3C266B9}"/>
                </a:ext>
              </a:extLst>
            </p:cNvPr>
            <p:cNvSpPr/>
            <p:nvPr/>
          </p:nvSpPr>
          <p:spPr>
            <a:xfrm>
              <a:off x="3847367" y="2732116"/>
              <a:ext cx="4497267" cy="44888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Metadata Management</a:t>
              </a:r>
              <a:endPara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857A43B-E739-B749-23B1-9F6D29824933}"/>
                </a:ext>
              </a:extLst>
            </p:cNvPr>
            <p:cNvSpPr/>
            <p:nvPr/>
          </p:nvSpPr>
          <p:spPr>
            <a:xfrm>
              <a:off x="3847367" y="4020801"/>
              <a:ext cx="4497267" cy="44888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Integration &amp; Interoperability</a:t>
              </a:r>
              <a:endPara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8C9F180-66B0-24AA-E6E7-4ABE53F27B78}"/>
                </a:ext>
              </a:extLst>
            </p:cNvPr>
            <p:cNvSpPr/>
            <p:nvPr/>
          </p:nvSpPr>
          <p:spPr>
            <a:xfrm>
              <a:off x="6151824" y="3241375"/>
              <a:ext cx="2192808" cy="71905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Business Intelligence &amp; Analytics</a:t>
              </a:r>
              <a:endPara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869580EE-75D0-63E2-DCB4-A96E5F79D7F2}"/>
                </a:ext>
              </a:extLst>
            </p:cNvPr>
            <p:cNvSpPr/>
            <p:nvPr/>
          </p:nvSpPr>
          <p:spPr>
            <a:xfrm>
              <a:off x="3847366" y="3241375"/>
              <a:ext cx="2192808" cy="71905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Master Data Management</a:t>
              </a:r>
              <a:endPara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DB9F7D-F5DE-EB52-0B1D-CD6A6B50AC1B}"/>
                </a:ext>
              </a:extLst>
            </p:cNvPr>
            <p:cNvSpPr/>
            <p:nvPr/>
          </p:nvSpPr>
          <p:spPr>
            <a:xfrm>
              <a:off x="3847365" y="1424513"/>
              <a:ext cx="4497267" cy="1227281"/>
            </a:xfrm>
            <a:prstGeom prst="rect">
              <a:avLst/>
            </a:prstGeom>
            <a:solidFill>
              <a:srgbClr val="EFF6FB"/>
            </a:solidFill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N/A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CAD62B3-D2BB-795C-3D57-7B31C004C0FA}"/>
                </a:ext>
              </a:extLst>
            </p:cNvPr>
            <p:cNvSpPr/>
            <p:nvPr/>
          </p:nvSpPr>
          <p:spPr>
            <a:xfrm>
              <a:off x="8428689" y="2732115"/>
              <a:ext cx="3275631" cy="1737573"/>
            </a:xfrm>
            <a:prstGeom prst="rect">
              <a:avLst/>
            </a:prstGeom>
            <a:solidFill>
              <a:srgbClr val="EFF6FB"/>
            </a:solidFill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N/A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FC4FFC6-8591-C81A-7D5E-B6FD415E9014}"/>
                </a:ext>
              </a:extLst>
            </p:cNvPr>
            <p:cNvSpPr/>
            <p:nvPr/>
          </p:nvSpPr>
          <p:spPr>
            <a:xfrm>
              <a:off x="485402" y="2732114"/>
              <a:ext cx="3275631" cy="1737573"/>
            </a:xfrm>
            <a:prstGeom prst="rect">
              <a:avLst/>
            </a:prstGeom>
            <a:solidFill>
              <a:srgbClr val="EFF6FB"/>
            </a:solidFill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N/A 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CF294DB-A851-8982-1BB9-551EA2BE1F03}"/>
                </a:ext>
              </a:extLst>
            </p:cNvPr>
            <p:cNvSpPr/>
            <p:nvPr/>
          </p:nvSpPr>
          <p:spPr>
            <a:xfrm>
              <a:off x="3847364" y="4565352"/>
              <a:ext cx="4497267" cy="1227281"/>
            </a:xfrm>
            <a:prstGeom prst="rect">
              <a:avLst/>
            </a:prstGeom>
            <a:solidFill>
              <a:srgbClr val="EFF6FB"/>
            </a:solidFill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</a:rPr>
                <a:t>N/A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1BE5093-E7BF-FA36-8087-BC04D446247B}"/>
              </a:ext>
            </a:extLst>
          </p:cNvPr>
          <p:cNvGrpSpPr/>
          <p:nvPr/>
        </p:nvGrpSpPr>
        <p:grpSpPr>
          <a:xfrm>
            <a:off x="8177131" y="4016613"/>
            <a:ext cx="108000" cy="108000"/>
            <a:chOff x="6497053" y="3292598"/>
            <a:chExt cx="432000" cy="43200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8543536-D455-E6C4-32D2-33F0715AB816}"/>
                </a:ext>
              </a:extLst>
            </p:cNvPr>
            <p:cNvSpPr/>
            <p:nvPr/>
          </p:nvSpPr>
          <p:spPr>
            <a:xfrm>
              <a:off x="6497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6F8B625-30D7-A900-9F7E-7A1157C680CB}"/>
                </a:ext>
              </a:extLst>
            </p:cNvPr>
            <p:cNvSpPr/>
            <p:nvPr/>
          </p:nvSpPr>
          <p:spPr>
            <a:xfrm>
              <a:off x="6641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047DB8-C837-EBE6-A3D1-FBA1EEFE582D}"/>
                </a:ext>
              </a:extLst>
            </p:cNvPr>
            <p:cNvSpPr/>
            <p:nvPr/>
          </p:nvSpPr>
          <p:spPr>
            <a:xfrm>
              <a:off x="6785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D59E192-9F1C-EE48-BF1C-1AA393D64802}"/>
                </a:ext>
              </a:extLst>
            </p:cNvPr>
            <p:cNvSpPr/>
            <p:nvPr/>
          </p:nvSpPr>
          <p:spPr>
            <a:xfrm>
              <a:off x="6785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024BA5C-0B1F-628D-B411-055CD1F53D1F}"/>
                </a:ext>
              </a:extLst>
            </p:cNvPr>
            <p:cNvSpPr/>
            <p:nvPr/>
          </p:nvSpPr>
          <p:spPr>
            <a:xfrm>
              <a:off x="6641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433137-F810-A475-88CD-647F6E52BB4B}"/>
                </a:ext>
              </a:extLst>
            </p:cNvPr>
            <p:cNvSpPr/>
            <p:nvPr/>
          </p:nvSpPr>
          <p:spPr>
            <a:xfrm>
              <a:off x="6785053" y="3292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489C10C-2030-FBD9-FCF3-5895CDCBD3FA}"/>
              </a:ext>
            </a:extLst>
          </p:cNvPr>
          <p:cNvGrpSpPr/>
          <p:nvPr/>
        </p:nvGrpSpPr>
        <p:grpSpPr>
          <a:xfrm>
            <a:off x="8177131" y="3216408"/>
            <a:ext cx="108000" cy="108000"/>
            <a:chOff x="6497053" y="3292598"/>
            <a:chExt cx="432000" cy="432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1F7BC90-2B77-EB90-8431-B1ACD8505019}"/>
                </a:ext>
              </a:extLst>
            </p:cNvPr>
            <p:cNvSpPr/>
            <p:nvPr/>
          </p:nvSpPr>
          <p:spPr>
            <a:xfrm>
              <a:off x="6497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52E6D40-73DE-ADE8-49D3-EB7B440A7325}"/>
                </a:ext>
              </a:extLst>
            </p:cNvPr>
            <p:cNvSpPr/>
            <p:nvPr/>
          </p:nvSpPr>
          <p:spPr>
            <a:xfrm>
              <a:off x="6641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F432EC7-C3A7-F9FF-C8F5-B686F663CE30}"/>
                </a:ext>
              </a:extLst>
            </p:cNvPr>
            <p:cNvSpPr/>
            <p:nvPr/>
          </p:nvSpPr>
          <p:spPr>
            <a:xfrm>
              <a:off x="6785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DFFE320-5545-6058-3191-789C556DA55A}"/>
                </a:ext>
              </a:extLst>
            </p:cNvPr>
            <p:cNvSpPr/>
            <p:nvPr/>
          </p:nvSpPr>
          <p:spPr>
            <a:xfrm>
              <a:off x="6785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1C47E8E-B99D-81EB-BC4E-6999B5AAFDA8}"/>
                </a:ext>
              </a:extLst>
            </p:cNvPr>
            <p:cNvSpPr/>
            <p:nvPr/>
          </p:nvSpPr>
          <p:spPr>
            <a:xfrm>
              <a:off x="6641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3CFFF8C-0F1E-55D7-0968-0040D07C9AB5}"/>
                </a:ext>
              </a:extLst>
            </p:cNvPr>
            <p:cNvSpPr/>
            <p:nvPr/>
          </p:nvSpPr>
          <p:spPr>
            <a:xfrm>
              <a:off x="6785053" y="3292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9BE1853-E870-B8C2-948E-7216B10DC462}"/>
              </a:ext>
            </a:extLst>
          </p:cNvPr>
          <p:cNvGrpSpPr/>
          <p:nvPr/>
        </p:nvGrpSpPr>
        <p:grpSpPr>
          <a:xfrm>
            <a:off x="8177131" y="2679837"/>
            <a:ext cx="108000" cy="108000"/>
            <a:chOff x="6497053" y="3292598"/>
            <a:chExt cx="432000" cy="4320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710E895-52A6-3DC0-36B6-AC67D801B1DA}"/>
                </a:ext>
              </a:extLst>
            </p:cNvPr>
            <p:cNvSpPr/>
            <p:nvPr/>
          </p:nvSpPr>
          <p:spPr>
            <a:xfrm>
              <a:off x="6497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BA36C04-815E-ADC1-E390-0269965CE1FA}"/>
                </a:ext>
              </a:extLst>
            </p:cNvPr>
            <p:cNvSpPr/>
            <p:nvPr/>
          </p:nvSpPr>
          <p:spPr>
            <a:xfrm>
              <a:off x="6641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3680931-0C90-A538-0370-15F234A218D0}"/>
                </a:ext>
              </a:extLst>
            </p:cNvPr>
            <p:cNvSpPr/>
            <p:nvPr/>
          </p:nvSpPr>
          <p:spPr>
            <a:xfrm>
              <a:off x="6785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B99182C-360C-A7FC-C36B-6488BA7ACAA2}"/>
                </a:ext>
              </a:extLst>
            </p:cNvPr>
            <p:cNvSpPr/>
            <p:nvPr/>
          </p:nvSpPr>
          <p:spPr>
            <a:xfrm>
              <a:off x="6785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0927139-F412-5678-3C03-88EBA9AB0905}"/>
                </a:ext>
              </a:extLst>
            </p:cNvPr>
            <p:cNvSpPr/>
            <p:nvPr/>
          </p:nvSpPr>
          <p:spPr>
            <a:xfrm>
              <a:off x="6641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E50C7C5-6DB6-8B48-673C-DADC44235BD1}"/>
                </a:ext>
              </a:extLst>
            </p:cNvPr>
            <p:cNvSpPr/>
            <p:nvPr/>
          </p:nvSpPr>
          <p:spPr>
            <a:xfrm>
              <a:off x="6785053" y="3292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F26D5CD-F9AC-B0D8-62C0-C8C05FE4D7B9}"/>
              </a:ext>
            </a:extLst>
          </p:cNvPr>
          <p:cNvGrpSpPr/>
          <p:nvPr/>
        </p:nvGrpSpPr>
        <p:grpSpPr>
          <a:xfrm>
            <a:off x="5875272" y="3216408"/>
            <a:ext cx="108000" cy="108000"/>
            <a:chOff x="6497053" y="3292598"/>
            <a:chExt cx="432000" cy="432000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64AAB25-8770-6BBE-4B6E-5BD12351D626}"/>
                </a:ext>
              </a:extLst>
            </p:cNvPr>
            <p:cNvSpPr/>
            <p:nvPr/>
          </p:nvSpPr>
          <p:spPr>
            <a:xfrm>
              <a:off x="6497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2327BBC-5810-A955-956A-E72774EA557E}"/>
                </a:ext>
              </a:extLst>
            </p:cNvPr>
            <p:cNvSpPr/>
            <p:nvPr/>
          </p:nvSpPr>
          <p:spPr>
            <a:xfrm>
              <a:off x="6641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1CFC30-C64B-9A60-B9BE-B872FAE2BECE}"/>
                </a:ext>
              </a:extLst>
            </p:cNvPr>
            <p:cNvSpPr/>
            <p:nvPr/>
          </p:nvSpPr>
          <p:spPr>
            <a:xfrm>
              <a:off x="6785053" y="3580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A6E0BB9-9BB3-46D0-A696-CB359A22C531}"/>
                </a:ext>
              </a:extLst>
            </p:cNvPr>
            <p:cNvSpPr/>
            <p:nvPr/>
          </p:nvSpPr>
          <p:spPr>
            <a:xfrm>
              <a:off x="6785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5A3788B-9C7B-95AE-855A-0BDFEB4D7A68}"/>
                </a:ext>
              </a:extLst>
            </p:cNvPr>
            <p:cNvSpPr/>
            <p:nvPr/>
          </p:nvSpPr>
          <p:spPr>
            <a:xfrm>
              <a:off x="6641053" y="3436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BD8511E-37B4-73D3-FFBC-942787F057FC}"/>
                </a:ext>
              </a:extLst>
            </p:cNvPr>
            <p:cNvSpPr/>
            <p:nvPr/>
          </p:nvSpPr>
          <p:spPr>
            <a:xfrm>
              <a:off x="6785053" y="3292598"/>
              <a:ext cx="144000" cy="14400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F451F2C-CE92-EE4B-1035-FF5870DCA4BB}"/>
              </a:ext>
            </a:extLst>
          </p:cNvPr>
          <p:cNvCxnSpPr>
            <a:stCxn id="93" idx="1"/>
            <a:endCxn id="64" idx="3"/>
          </p:cNvCxnSpPr>
          <p:nvPr/>
        </p:nvCxnSpPr>
        <p:spPr>
          <a:xfrm flipH="1">
            <a:off x="8345771" y="3381000"/>
            <a:ext cx="84057" cy="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5F4B9AEC-DDE0-5855-773D-52F2E70A707B}"/>
              </a:ext>
            </a:extLst>
          </p:cNvPr>
          <p:cNvCxnSpPr>
            <a:cxnSpLocks/>
            <a:stCxn id="48" idx="0"/>
            <a:endCxn id="92" idx="2"/>
          </p:cNvCxnSpPr>
          <p:nvPr/>
        </p:nvCxnSpPr>
        <p:spPr>
          <a:xfrm flipH="1" flipV="1">
            <a:off x="6097138" y="2406590"/>
            <a:ext cx="2" cy="824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ED53B7D-B3C7-DC20-78E3-2851AE7002AA}"/>
              </a:ext>
            </a:extLst>
          </p:cNvPr>
          <p:cNvCxnSpPr>
            <a:cxnSpLocks/>
            <a:stCxn id="83" idx="1"/>
            <a:endCxn id="95" idx="3"/>
          </p:cNvCxnSpPr>
          <p:nvPr/>
        </p:nvCxnSpPr>
        <p:spPr>
          <a:xfrm flipH="1" flipV="1">
            <a:off x="3762172" y="3380999"/>
            <a:ext cx="86333" cy="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8BAF01F8-FCBC-9039-615A-D92A512761C1}"/>
              </a:ext>
            </a:extLst>
          </p:cNvPr>
          <p:cNvCxnSpPr>
            <a:cxnSpLocks/>
            <a:stCxn id="96" idx="0"/>
            <a:endCxn id="56" idx="2"/>
          </p:cNvCxnSpPr>
          <p:nvPr/>
        </p:nvCxnSpPr>
        <p:spPr>
          <a:xfrm flipV="1">
            <a:off x="6097137" y="4272949"/>
            <a:ext cx="3" cy="9821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9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4E2E9-3E34-CBF8-BCC9-639D2CDB9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Blueprint of Integration Layout of the Project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65F69-0383-579E-26E5-E54EBAF1DD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The Tableau server is configured only for the operational environment, with the Tableau solution installed that packages Web/WAS, and the database is connected to the existing </a:t>
            </a:r>
            <a:r>
              <a:rPr lang="en-US" altLang="ko-KR" dirty="0" err="1">
                <a:solidFill>
                  <a:schemeClr val="tx1"/>
                </a:solidFill>
              </a:rPr>
              <a:t>Realyze</a:t>
            </a:r>
            <a:r>
              <a:rPr lang="en-US" altLang="ko-KR" dirty="0">
                <a:solidFill>
                  <a:schemeClr val="tx1"/>
                </a:solidFill>
              </a:rPr>
              <a:t> DB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C23FA-9FDB-D406-9A36-4CBEA3CE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50" name="Image 23" descr="preencoded.png">
            <a:extLst>
              <a:ext uri="{FF2B5EF4-FFF2-40B4-BE49-F238E27FC236}">
                <a16:creationId xmlns:a16="http://schemas.microsoft.com/office/drawing/2014/main" id="{FD3442F7-0AA0-7AB6-F4CF-3216B91F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324" y="5161569"/>
            <a:ext cx="304800" cy="381000"/>
          </a:xfrm>
          <a:prstGeom prst="rect">
            <a:avLst/>
          </a:prstGeom>
        </p:spPr>
      </p:pic>
      <p:pic>
        <p:nvPicPr>
          <p:cNvPr id="151" name="Image 23" descr="preencoded.png">
            <a:extLst>
              <a:ext uri="{FF2B5EF4-FFF2-40B4-BE49-F238E27FC236}">
                <a16:creationId xmlns:a16="http://schemas.microsoft.com/office/drawing/2014/main" id="{72E32AA2-6413-0B21-762A-486B736D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17" y="5161569"/>
            <a:ext cx="304800" cy="3810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94C4F82-7843-8CFA-A129-70C7478858E7}"/>
              </a:ext>
            </a:extLst>
          </p:cNvPr>
          <p:cNvSpPr txBox="1"/>
          <p:nvPr/>
        </p:nvSpPr>
        <p:spPr>
          <a:xfrm>
            <a:off x="7552912" y="5542569"/>
            <a:ext cx="704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Petra</a:t>
            </a:r>
            <a:endParaRPr lang="ko-KR" altLang="en-US" sz="1050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B1A9E44D-0E03-2986-1B38-74D25642E357}"/>
              </a:ext>
            </a:extLst>
          </p:cNvPr>
          <p:cNvSpPr/>
          <p:nvPr/>
        </p:nvSpPr>
        <p:spPr>
          <a:xfrm>
            <a:off x="6464267" y="1333499"/>
            <a:ext cx="3976690" cy="4999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C7722EE-2AB9-EA33-6176-282CE8588DAD}"/>
              </a:ext>
            </a:extLst>
          </p:cNvPr>
          <p:cNvSpPr txBox="1"/>
          <p:nvPr/>
        </p:nvSpPr>
        <p:spPr>
          <a:xfrm>
            <a:off x="7361503" y="1621540"/>
            <a:ext cx="704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Tableau Server</a:t>
            </a:r>
            <a:endParaRPr lang="ko-KR" altLang="en-US" sz="1050"/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FD002398-DF20-6D3A-BF63-2F5E72CBD983}"/>
              </a:ext>
            </a:extLst>
          </p:cNvPr>
          <p:cNvSpPr/>
          <p:nvPr/>
        </p:nvSpPr>
        <p:spPr>
          <a:xfrm>
            <a:off x="6697151" y="2040706"/>
            <a:ext cx="3434142" cy="270601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 Box 183">
            <a:extLst>
              <a:ext uri="{FF2B5EF4-FFF2-40B4-BE49-F238E27FC236}">
                <a16:creationId xmlns:a16="http://schemas.microsoft.com/office/drawing/2014/main" id="{2B5E2030-1313-5271-4B2E-833F2AA99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244" y="5711504"/>
            <a:ext cx="1303924" cy="17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367" tIns="12367" rIns="12367" bIns="12367" anchor="ctr">
            <a:spAutoFit/>
          </a:bodyPr>
          <a:lstStyle>
            <a:lvl1pPr algn="l" defTabSz="628650" eaLnBrk="0" latinLnBrk="1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511175" indent="-196850" algn="l" defTabSz="628650" eaLnBrk="0" latinLnBrk="1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785813" indent="-157163" algn="l" defTabSz="628650" eaLnBrk="0" latinLnBrk="1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100138" indent="-157163" algn="l" defTabSz="628650" eaLnBrk="0" latinLnBrk="1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414463" indent="-157163" algn="l" defTabSz="628650" eaLnBrk="0" latinLnBrk="1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1871663" indent="-157163" defTabSz="6286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328863" indent="-157163" defTabSz="6286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2786063" indent="-157163" defTabSz="6286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243263" indent="-157163" defTabSz="6286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000" b="1" ker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10.1.110.73:33300</a:t>
            </a:r>
            <a:endParaRPr lang="en-US" altLang="ko-KR" sz="1000" b="1" kern="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4A80C09-3D55-28E4-8E62-83C66D4CD7B5}"/>
              </a:ext>
            </a:extLst>
          </p:cNvPr>
          <p:cNvSpPr/>
          <p:nvPr/>
        </p:nvSpPr>
        <p:spPr>
          <a:xfrm>
            <a:off x="6818498" y="2656229"/>
            <a:ext cx="754380" cy="327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Data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981CEE7-9240-8AC5-3A74-6B36170C03F8}"/>
              </a:ext>
            </a:extLst>
          </p:cNvPr>
          <p:cNvSpPr/>
          <p:nvPr/>
        </p:nvSpPr>
        <p:spPr>
          <a:xfrm>
            <a:off x="7631596" y="2657426"/>
            <a:ext cx="754380" cy="32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Analytics Services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99C32E7-490F-EDC5-CA22-3FD115A2F407}"/>
              </a:ext>
            </a:extLst>
          </p:cNvPr>
          <p:cNvSpPr/>
          <p:nvPr/>
        </p:nvSpPr>
        <p:spPr>
          <a:xfrm>
            <a:off x="8441221" y="2647902"/>
            <a:ext cx="754380" cy="336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Content Management Services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BA263D-20CE-0597-80AA-8BEDEB991755}"/>
              </a:ext>
            </a:extLst>
          </p:cNvPr>
          <p:cNvSpPr/>
          <p:nvPr/>
        </p:nvSpPr>
        <p:spPr>
          <a:xfrm>
            <a:off x="9241541" y="2647902"/>
            <a:ext cx="754380" cy="336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Sharing &amp; Collaboration Services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ADBAE4A-DC7D-35DE-0197-AA833CC9B7B6}"/>
              </a:ext>
            </a:extLst>
          </p:cNvPr>
          <p:cNvSpPr/>
          <p:nvPr/>
        </p:nvSpPr>
        <p:spPr>
          <a:xfrm>
            <a:off x="6822308" y="3121839"/>
            <a:ext cx="754380" cy="415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>
                <a:solidFill>
                  <a:schemeClr val="tx1"/>
                </a:solidFill>
              </a:rPr>
              <a:t>Backgrounders</a:t>
            </a:r>
          </a:p>
          <a:p>
            <a:pPr algn="ctr"/>
            <a:r>
              <a:rPr lang="en-US" altLang="ko-KR" sz="600" b="1">
                <a:solidFill>
                  <a:schemeClr val="tx1"/>
                </a:solidFill>
              </a:rPr>
              <a:t>Data Sever</a:t>
            </a:r>
          </a:p>
          <a:p>
            <a:pPr algn="ctr"/>
            <a:r>
              <a:rPr lang="en-US" altLang="ko-KR" sz="600" b="1">
                <a:solidFill>
                  <a:schemeClr val="tx1"/>
                </a:solidFill>
              </a:rPr>
              <a:t>Data Engine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8CF0450-03F4-E973-C8FE-E98DDB159F30}"/>
              </a:ext>
            </a:extLst>
          </p:cNvPr>
          <p:cNvSpPr/>
          <p:nvPr/>
        </p:nvSpPr>
        <p:spPr>
          <a:xfrm>
            <a:off x="7631596" y="3121839"/>
            <a:ext cx="754380" cy="415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>
                <a:solidFill>
                  <a:schemeClr val="tx1"/>
                </a:solidFill>
              </a:rPr>
              <a:t>VizQL Server</a:t>
            </a:r>
          </a:p>
          <a:p>
            <a:pPr algn="ctr"/>
            <a:r>
              <a:rPr lang="en-US" altLang="ko-KR" sz="600" b="1">
                <a:solidFill>
                  <a:schemeClr val="tx1"/>
                </a:solidFill>
              </a:rPr>
              <a:t>Cache Server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351B91F-9707-2E5B-3E6B-0F424C6750B9}"/>
              </a:ext>
            </a:extLst>
          </p:cNvPr>
          <p:cNvSpPr/>
          <p:nvPr/>
        </p:nvSpPr>
        <p:spPr>
          <a:xfrm>
            <a:off x="8457699" y="3120400"/>
            <a:ext cx="1538221" cy="415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</a:rPr>
              <a:t>Application Server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EFB0E0B-6931-B96D-BA80-ED06E888315C}"/>
              </a:ext>
            </a:extLst>
          </p:cNvPr>
          <p:cNvSpPr/>
          <p:nvPr/>
        </p:nvSpPr>
        <p:spPr>
          <a:xfrm>
            <a:off x="6818498" y="3656561"/>
            <a:ext cx="3177422" cy="327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Repository &amp; File Store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5ADC968-56F8-CB71-BD8B-344C42311DE8}"/>
              </a:ext>
            </a:extLst>
          </p:cNvPr>
          <p:cNvSpPr/>
          <p:nvPr/>
        </p:nvSpPr>
        <p:spPr>
          <a:xfrm>
            <a:off x="6818498" y="4122171"/>
            <a:ext cx="3177422" cy="327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Base Installation(Cluster Controller | Coordination Services)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14341B-7B84-2111-AFF2-42551B795D07}"/>
              </a:ext>
            </a:extLst>
          </p:cNvPr>
          <p:cNvSpPr/>
          <p:nvPr/>
        </p:nvSpPr>
        <p:spPr>
          <a:xfrm>
            <a:off x="6818498" y="2267192"/>
            <a:ext cx="3177422" cy="32716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Tableau Gateway Services</a:t>
            </a:r>
          </a:p>
        </p:txBody>
      </p:sp>
      <p:pic>
        <p:nvPicPr>
          <p:cNvPr id="168" name="Image 11" descr="preencoded.png">
            <a:extLst>
              <a:ext uri="{FF2B5EF4-FFF2-40B4-BE49-F238E27FC236}">
                <a16:creationId xmlns:a16="http://schemas.microsoft.com/office/drawing/2014/main" id="{4B826980-2523-226D-7833-F22131CE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75" y="1730246"/>
            <a:ext cx="451218" cy="401083"/>
          </a:xfrm>
          <a:prstGeom prst="rect">
            <a:avLst/>
          </a:prstGeom>
        </p:spPr>
      </p:pic>
      <p:pic>
        <p:nvPicPr>
          <p:cNvPr id="169" name="Image 7" descr="preencoded.png">
            <a:extLst>
              <a:ext uri="{FF2B5EF4-FFF2-40B4-BE49-F238E27FC236}">
                <a16:creationId xmlns:a16="http://schemas.microsoft.com/office/drawing/2014/main" id="{A019C318-27B4-43BB-0568-36D11CA6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59" y="2512752"/>
            <a:ext cx="451218" cy="401083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8705651-5079-9C05-63D4-A04C2F802705}"/>
              </a:ext>
            </a:extLst>
          </p:cNvPr>
          <p:cNvSpPr txBox="1"/>
          <p:nvPr/>
        </p:nvSpPr>
        <p:spPr bwMode="auto">
          <a:xfrm>
            <a:off x="1827688" y="2930482"/>
            <a:ext cx="67997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defTabSz="914377" latinLnBrk="0">
              <a:defRPr/>
            </a:pPr>
            <a:r>
              <a:rPr lang="en-US" altLang="ko-KR" sz="80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IT STAFF</a:t>
            </a:r>
            <a:endParaRPr lang="ko-KR" altLang="en-US" sz="80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sp>
        <p:nvSpPr>
          <p:cNvPr id="171" name="Rectangle 4">
            <a:extLst>
              <a:ext uri="{FF2B5EF4-FFF2-40B4-BE49-F238E27FC236}">
                <a16:creationId xmlns:a16="http://schemas.microsoft.com/office/drawing/2014/main" id="{84990A76-D4EE-90DD-7B25-D1E96FABC8CD}"/>
              </a:ext>
            </a:extLst>
          </p:cNvPr>
          <p:cNvSpPr/>
          <p:nvPr/>
        </p:nvSpPr>
        <p:spPr bwMode="auto">
          <a:xfrm>
            <a:off x="1728155" y="2117983"/>
            <a:ext cx="867129" cy="190752"/>
          </a:xfrm>
          <a:prstGeom prst="rect">
            <a:avLst/>
          </a:prstGeom>
          <a:solidFill>
            <a:srgbClr val="FFFFFF"/>
          </a:solidFill>
          <a:ln w="3175">
            <a:noFill/>
            <a:miter lim="800000"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defTabSz="914377" latinLnBrk="0">
              <a:spcAft>
                <a:spcPts val="600"/>
              </a:spcAft>
              <a:buSzPct val="100000"/>
              <a:defRPr/>
            </a:pPr>
            <a:r>
              <a:rPr lang="en-US" sz="800" kern="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Business users</a:t>
            </a:r>
            <a:endParaRPr lang="en-US" sz="800" kern="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DF2334A7-7CBF-4372-053F-28948E39344B}"/>
              </a:ext>
            </a:extLst>
          </p:cNvPr>
          <p:cNvSpPr/>
          <p:nvPr/>
        </p:nvSpPr>
        <p:spPr>
          <a:xfrm>
            <a:off x="1633798" y="1408330"/>
            <a:ext cx="1098256" cy="187969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0107F31-8120-6EF0-5583-EE2EC77DF1E8}"/>
              </a:ext>
            </a:extLst>
          </p:cNvPr>
          <p:cNvSpPr txBox="1"/>
          <p:nvPr/>
        </p:nvSpPr>
        <p:spPr bwMode="auto">
          <a:xfrm>
            <a:off x="1749361" y="1464143"/>
            <a:ext cx="11484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defTabSz="914377" latinLnBrk="0">
              <a:defRPr/>
            </a:pPr>
            <a:r>
              <a:rPr lang="en-US" altLang="ko-KR" sz="110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Internal USER</a:t>
            </a:r>
            <a:endParaRPr lang="ko-KR" altLang="en-US" sz="110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pic>
        <p:nvPicPr>
          <p:cNvPr id="174" name="그림 173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E4E31-2767-BF19-731F-46345F156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42" y="2040706"/>
            <a:ext cx="1265611" cy="607196"/>
          </a:xfrm>
          <a:prstGeom prst="rect">
            <a:avLst/>
          </a:prstGeom>
        </p:spPr>
      </p:pic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08D01123-1390-CC3A-DC75-B4F851A6982E}"/>
              </a:ext>
            </a:extLst>
          </p:cNvPr>
          <p:cNvSpPr/>
          <p:nvPr/>
        </p:nvSpPr>
        <p:spPr>
          <a:xfrm>
            <a:off x="3892417" y="1333499"/>
            <a:ext cx="1866305" cy="24288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4C147B2C-EBFB-9805-E781-9D788FA1AFCF}"/>
              </a:ext>
            </a:extLst>
          </p:cNvPr>
          <p:cNvCxnSpPr>
            <a:cxnSpLocks/>
          </p:cNvCxnSpPr>
          <p:nvPr/>
        </p:nvCxnSpPr>
        <p:spPr>
          <a:xfrm>
            <a:off x="2636332" y="1818690"/>
            <a:ext cx="1366759" cy="628500"/>
          </a:xfrm>
          <a:prstGeom prst="bentConnector3">
            <a:avLst/>
          </a:prstGeom>
          <a:noFill/>
          <a:ln w="6350" cap="flat" cmpd="sng" algn="ctr">
            <a:solidFill>
              <a:srgbClr val="F0F0F0">
                <a:lumMod val="1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F0917DCE-E3BC-17F6-32F4-2979D82A732F}"/>
              </a:ext>
            </a:extLst>
          </p:cNvPr>
          <p:cNvCxnSpPr>
            <a:cxnSpLocks/>
          </p:cNvCxnSpPr>
          <p:nvPr/>
        </p:nvCxnSpPr>
        <p:spPr>
          <a:xfrm flipV="1">
            <a:off x="2595284" y="2447190"/>
            <a:ext cx="1407807" cy="36905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0F0F0">
                <a:lumMod val="1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78" name="그림 177" descr="스크린샷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F2FBD5-99C1-36D0-C6A6-FA714692F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38" y="1518385"/>
            <a:ext cx="1133844" cy="637787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27AD45F-1888-7515-1ED7-18A7C4808A7E}"/>
              </a:ext>
            </a:extLst>
          </p:cNvPr>
          <p:cNvSpPr/>
          <p:nvPr/>
        </p:nvSpPr>
        <p:spPr>
          <a:xfrm>
            <a:off x="3325322" y="2490897"/>
            <a:ext cx="530354" cy="146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SSO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0" name="구름 179">
            <a:extLst>
              <a:ext uri="{FF2B5EF4-FFF2-40B4-BE49-F238E27FC236}">
                <a16:creationId xmlns:a16="http://schemas.microsoft.com/office/drawing/2014/main" id="{03E0A2F7-D587-A421-8227-7672FD017439}"/>
              </a:ext>
            </a:extLst>
          </p:cNvPr>
          <p:cNvSpPr/>
          <p:nvPr/>
        </p:nvSpPr>
        <p:spPr>
          <a:xfrm>
            <a:off x="3383231" y="2267192"/>
            <a:ext cx="444724" cy="110771"/>
          </a:xfrm>
          <a:prstGeom prst="cloud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1568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SSL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F393B89D-FC1C-1CF6-2204-D9487C29F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640" y="2156172"/>
            <a:ext cx="673127" cy="406484"/>
          </a:xfrm>
          <a:prstGeom prst="rect">
            <a:avLst/>
          </a:prstGeom>
        </p:spPr>
      </p:pic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967B374D-9EA1-BB6E-7C10-1FE5B380F215}"/>
              </a:ext>
            </a:extLst>
          </p:cNvPr>
          <p:cNvCxnSpPr>
            <a:cxnSpLocks/>
            <a:stCxn id="193" idx="2"/>
          </p:cNvCxnSpPr>
          <p:nvPr/>
        </p:nvCxnSpPr>
        <p:spPr>
          <a:xfrm flipV="1">
            <a:off x="7810693" y="4575767"/>
            <a:ext cx="0" cy="543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60D74667-1E0C-83F2-6664-7D929CAA8D64}"/>
              </a:ext>
            </a:extLst>
          </p:cNvPr>
          <p:cNvCxnSpPr/>
          <p:nvPr/>
        </p:nvCxnSpPr>
        <p:spPr>
          <a:xfrm>
            <a:off x="5597393" y="2367551"/>
            <a:ext cx="1211580" cy="0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E34051-7378-76C7-AD46-E236733D094C}"/>
              </a:ext>
            </a:extLst>
          </p:cNvPr>
          <p:cNvCxnSpPr>
            <a:cxnSpLocks/>
          </p:cNvCxnSpPr>
          <p:nvPr/>
        </p:nvCxnSpPr>
        <p:spPr>
          <a:xfrm flipH="1">
            <a:off x="5597393" y="2465127"/>
            <a:ext cx="1175958" cy="0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65B66FD-9B61-D296-0537-505B7543AF0E}"/>
              </a:ext>
            </a:extLst>
          </p:cNvPr>
          <p:cNvSpPr txBox="1"/>
          <p:nvPr/>
        </p:nvSpPr>
        <p:spPr bwMode="auto">
          <a:xfrm>
            <a:off x="4675705" y="1391446"/>
            <a:ext cx="5032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defTabSz="914377" latinLnBrk="0">
              <a:defRPr/>
            </a:pPr>
            <a:r>
              <a:rPr lang="en-US" altLang="ko-KR" sz="110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WEB</a:t>
            </a:r>
            <a:endParaRPr lang="ko-KR" altLang="en-US" sz="110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pic>
        <p:nvPicPr>
          <p:cNvPr id="191" name="그림 190" descr="텍스트, 컴퓨터, 멀티미디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C0D31B-A3EC-F50D-9775-630D8BFBA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99" y="2716762"/>
            <a:ext cx="1543499" cy="86243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DA62D03E-1BED-7089-CFAC-C554636ECE3E}"/>
              </a:ext>
            </a:extLst>
          </p:cNvPr>
          <p:cNvSpPr txBox="1"/>
          <p:nvPr/>
        </p:nvSpPr>
        <p:spPr>
          <a:xfrm>
            <a:off x="8066353" y="5507862"/>
            <a:ext cx="2311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Realyze</a:t>
            </a:r>
          </a:p>
          <a:p>
            <a:pPr algn="ctr"/>
            <a:r>
              <a:rPr kumimoji="1" lang="en-US" altLang="ko-KR" sz="1000" b="1" ker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10.1.107.100:3299</a:t>
            </a:r>
          </a:p>
          <a:p>
            <a:pPr algn="ctr"/>
            <a:r>
              <a:rPr kumimoji="1" lang="en-US" altLang="ko-KR" sz="1000" b="1" ker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10.1.107.200:3299</a:t>
            </a:r>
            <a:endParaRPr kumimoji="1" lang="ko-KR" altLang="en-US" sz="1000" b="1" ker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3" name="Image 5" descr="preencoded.png">
            <a:extLst>
              <a:ext uri="{FF2B5EF4-FFF2-40B4-BE49-F238E27FC236}">
                <a16:creationId xmlns:a16="http://schemas.microsoft.com/office/drawing/2014/main" id="{55367377-FDBD-AE1A-60AE-05B1EC2F8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7596382" y="5119734"/>
            <a:ext cx="428623" cy="476247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C9676F7-8E08-8134-8FBB-B22E549E9DEA}"/>
              </a:ext>
            </a:extLst>
          </p:cNvPr>
          <p:cNvGrpSpPr/>
          <p:nvPr/>
        </p:nvGrpSpPr>
        <p:grpSpPr>
          <a:xfrm>
            <a:off x="6137445" y="4109885"/>
            <a:ext cx="246221" cy="2425551"/>
            <a:chOff x="1523416" y="1174268"/>
            <a:chExt cx="286900" cy="3521718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84E8A4B3-6028-2338-B43C-9555A3381736}"/>
                </a:ext>
              </a:extLst>
            </p:cNvPr>
            <p:cNvSpPr/>
            <p:nvPr/>
          </p:nvSpPr>
          <p:spPr>
            <a:xfrm>
              <a:off x="1572118" y="1174268"/>
              <a:ext cx="203774" cy="3521718"/>
            </a:xfrm>
            <a:prstGeom prst="rect">
              <a:avLst/>
            </a:prstGeom>
            <a:solidFill>
              <a:srgbClr val="8C4FFF">
                <a:alpha val="50000"/>
              </a:srgbClr>
            </a:solidFill>
            <a:ln w="9525" cap="flat" cmpd="sng" algn="ctr">
              <a:solidFill>
                <a:srgbClr val="7030A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7" name="Graphic 18">
              <a:extLst>
                <a:ext uri="{FF2B5EF4-FFF2-40B4-BE49-F238E27FC236}">
                  <a16:creationId xmlns:a16="http://schemas.microsoft.com/office/drawing/2014/main" id="{1AAC4E85-CE94-2614-556E-C3D9007D1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1566005" y="1174268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76B47B2-0484-86E7-634E-D425245AB357}"/>
                </a:ext>
              </a:extLst>
            </p:cNvPr>
            <p:cNvSpPr txBox="1"/>
            <p:nvPr/>
          </p:nvSpPr>
          <p:spPr>
            <a:xfrm rot="16200000">
              <a:off x="832582" y="2369136"/>
              <a:ext cx="1668568" cy="286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1000" b="1" dirty="0">
                  <a:solidFill>
                    <a:prstClr val="white"/>
                  </a:solidFill>
                  <a:latin typeface="+mn-lt"/>
                  <a:cs typeface="+mn-cs"/>
                </a:rPr>
                <a:t>Dedicated Line</a:t>
              </a:r>
              <a:endParaRPr lang="ko-KR" altLang="en-US" sz="1000" b="1" dirty="0">
                <a:solidFill>
                  <a:prstClr val="white"/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199" name="Graphic 35">
            <a:extLst>
              <a:ext uri="{FF2B5EF4-FFF2-40B4-BE49-F238E27FC236}">
                <a16:creationId xmlns:a16="http://schemas.microsoft.com/office/drawing/2014/main" id="{42DD7101-5666-A942-EF7B-0064288C7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747137" y="3909374"/>
            <a:ext cx="337836" cy="337836"/>
          </a:xfrm>
          <a:prstGeom prst="rect">
            <a:avLst/>
          </a:prstGeom>
        </p:spPr>
      </p:pic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F6350ED2-9873-536D-75B6-E5BFE2E204A9}"/>
              </a:ext>
            </a:extLst>
          </p:cNvPr>
          <p:cNvGrpSpPr/>
          <p:nvPr/>
        </p:nvGrpSpPr>
        <p:grpSpPr>
          <a:xfrm>
            <a:off x="3746150" y="4271340"/>
            <a:ext cx="2075668" cy="1565009"/>
            <a:chOff x="3764189" y="1940362"/>
            <a:chExt cx="2424407" cy="2027804"/>
          </a:xfrm>
        </p:grpSpPr>
        <p:sp>
          <p:nvSpPr>
            <p:cNvPr id="201" name="Rectangle 7">
              <a:extLst>
                <a:ext uri="{FF2B5EF4-FFF2-40B4-BE49-F238E27FC236}">
                  <a16:creationId xmlns:a16="http://schemas.microsoft.com/office/drawing/2014/main" id="{40CA9404-B98E-614C-E92E-A665770391B1}"/>
                </a:ext>
              </a:extLst>
            </p:cNvPr>
            <p:cNvSpPr/>
            <p:nvPr/>
          </p:nvSpPr>
          <p:spPr>
            <a:xfrm>
              <a:off x="3764189" y="1940362"/>
              <a:ext cx="2424407" cy="2027804"/>
            </a:xfrm>
            <a:prstGeom prst="rect">
              <a:avLst/>
            </a:prstGeom>
            <a:noFill/>
            <a:ln w="9525" cap="flat" cmpd="sng" algn="ctr">
              <a:solidFill>
                <a:srgbClr val="00A4A6"/>
              </a:solidFill>
              <a:prstDash val="solid"/>
              <a:miter lim="800000"/>
            </a:ln>
            <a:effectLst/>
          </p:spPr>
          <p:txBody>
            <a:bodyPr lIns="360000" tIns="36000" rIns="36000" bIns="36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02" name="Graphic 21">
              <a:extLst>
                <a:ext uri="{FF2B5EF4-FFF2-40B4-BE49-F238E27FC236}">
                  <a16:creationId xmlns:a16="http://schemas.microsoft.com/office/drawing/2014/main" id="{820AA698-908A-3C2A-2E68-076D1598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766620" y="1940362"/>
              <a:ext cx="180000" cy="180000"/>
            </a:xfrm>
            <a:prstGeom prst="rect">
              <a:avLst/>
            </a:prstGeom>
          </p:spPr>
        </p:pic>
      </p:grpSp>
      <p:sp>
        <p:nvSpPr>
          <p:cNvPr id="203" name="Rectangle 7">
            <a:extLst>
              <a:ext uri="{FF2B5EF4-FFF2-40B4-BE49-F238E27FC236}">
                <a16:creationId xmlns:a16="http://schemas.microsoft.com/office/drawing/2014/main" id="{1949CD56-BA54-31C1-BF43-8818C08015DB}"/>
              </a:ext>
            </a:extLst>
          </p:cNvPr>
          <p:cNvSpPr/>
          <p:nvPr/>
        </p:nvSpPr>
        <p:spPr>
          <a:xfrm>
            <a:off x="3746150" y="5968883"/>
            <a:ext cx="2075668" cy="606642"/>
          </a:xfrm>
          <a:prstGeom prst="rect">
            <a:avLst/>
          </a:prstGeom>
          <a:noFill/>
          <a:ln w="9525" cap="flat" cmpd="sng" algn="ctr">
            <a:solidFill>
              <a:srgbClr val="00A4A6"/>
            </a:solidFill>
            <a:prstDash val="solid"/>
            <a:miter lim="800000"/>
          </a:ln>
          <a:effectLst/>
        </p:spPr>
        <p:txBody>
          <a:bodyPr lIns="360000" tIns="36000" rIns="36000" bIns="36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4" name="Graphic 21">
            <a:extLst>
              <a:ext uri="{FF2B5EF4-FFF2-40B4-BE49-F238E27FC236}">
                <a16:creationId xmlns:a16="http://schemas.microsoft.com/office/drawing/2014/main" id="{90FE49AA-0B93-BCAA-F6B6-729E45285F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748581" y="5884610"/>
            <a:ext cx="190018" cy="190018"/>
          </a:xfrm>
          <a:prstGeom prst="rect">
            <a:avLst/>
          </a:prstGeom>
        </p:spPr>
      </p:pic>
      <p:pic>
        <p:nvPicPr>
          <p:cNvPr id="205" name="Graphic 34">
            <a:extLst>
              <a:ext uri="{FF2B5EF4-FFF2-40B4-BE49-F238E27FC236}">
                <a16:creationId xmlns:a16="http://schemas.microsoft.com/office/drawing/2014/main" id="{CDB579C8-06AB-5861-1B50-7BB9D2A996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5952" y="6008648"/>
            <a:ext cx="380037" cy="380037"/>
          </a:xfrm>
          <a:prstGeom prst="rect">
            <a:avLst/>
          </a:prstGeom>
        </p:spPr>
      </p:pic>
      <p:pic>
        <p:nvPicPr>
          <p:cNvPr id="206" name="Graphic 19">
            <a:extLst>
              <a:ext uri="{FF2B5EF4-FFF2-40B4-BE49-F238E27FC236}">
                <a16:creationId xmlns:a16="http://schemas.microsoft.com/office/drawing/2014/main" id="{755DE772-4C84-153C-9583-7EF38D2F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5226123" y="6008648"/>
            <a:ext cx="380037" cy="3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" name="Google Shape;696;p26">
            <a:extLst>
              <a:ext uri="{FF2B5EF4-FFF2-40B4-BE49-F238E27FC236}">
                <a16:creationId xmlns:a16="http://schemas.microsoft.com/office/drawing/2014/main" id="{E979D1D2-A33F-39F5-F66D-19D86EBA2FF9}"/>
              </a:ext>
            </a:extLst>
          </p:cNvPr>
          <p:cNvSpPr txBox="1"/>
          <p:nvPr/>
        </p:nvSpPr>
        <p:spPr>
          <a:xfrm>
            <a:off x="4097810" y="6374353"/>
            <a:ext cx="382395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800" kern="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RDS</a:t>
            </a:r>
            <a:endParaRPr sz="800" kern="0" dirty="0">
              <a:solidFill>
                <a:srgbClr val="000000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08" name="Google Shape;696;p26">
            <a:extLst>
              <a:ext uri="{FF2B5EF4-FFF2-40B4-BE49-F238E27FC236}">
                <a16:creationId xmlns:a16="http://schemas.microsoft.com/office/drawing/2014/main" id="{EE5FD94D-A657-4B6E-AFDD-19CB399E4F54}"/>
              </a:ext>
            </a:extLst>
          </p:cNvPr>
          <p:cNvSpPr txBox="1"/>
          <p:nvPr/>
        </p:nvSpPr>
        <p:spPr>
          <a:xfrm>
            <a:off x="5267904" y="6374353"/>
            <a:ext cx="338044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800" kern="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EFS</a:t>
            </a:r>
            <a:endParaRPr sz="800" kern="0" dirty="0">
              <a:solidFill>
                <a:srgbClr val="000000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09" name="Graphic 18">
            <a:extLst>
              <a:ext uri="{FF2B5EF4-FFF2-40B4-BE49-F238E27FC236}">
                <a16:creationId xmlns:a16="http://schemas.microsoft.com/office/drawing/2014/main" id="{2A7BB59C-AABD-66CA-2D40-94667D36DE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66037" y="6008648"/>
            <a:ext cx="380037" cy="380037"/>
          </a:xfrm>
          <a:prstGeom prst="rect">
            <a:avLst/>
          </a:prstGeom>
        </p:spPr>
      </p:pic>
      <p:sp>
        <p:nvSpPr>
          <p:cNvPr id="210" name="Google Shape;696;p26">
            <a:extLst>
              <a:ext uri="{FF2B5EF4-FFF2-40B4-BE49-F238E27FC236}">
                <a16:creationId xmlns:a16="http://schemas.microsoft.com/office/drawing/2014/main" id="{424FB758-BCAB-A77B-A870-EDBCB8D1CC78}"/>
              </a:ext>
            </a:extLst>
          </p:cNvPr>
          <p:cNvSpPr txBox="1"/>
          <p:nvPr/>
        </p:nvSpPr>
        <p:spPr>
          <a:xfrm>
            <a:off x="4497980" y="6374353"/>
            <a:ext cx="753998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800" kern="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Elasticache</a:t>
            </a:r>
            <a:endParaRPr sz="800" kern="0" dirty="0">
              <a:solidFill>
                <a:srgbClr val="000000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11" name="Rectangle 31">
            <a:extLst>
              <a:ext uri="{FF2B5EF4-FFF2-40B4-BE49-F238E27FC236}">
                <a16:creationId xmlns:a16="http://schemas.microsoft.com/office/drawing/2014/main" id="{AF709CD7-08E2-20F5-0449-0D5901AA9E17}"/>
              </a:ext>
            </a:extLst>
          </p:cNvPr>
          <p:cNvSpPr/>
          <p:nvPr/>
        </p:nvSpPr>
        <p:spPr>
          <a:xfrm>
            <a:off x="3938264" y="4394863"/>
            <a:ext cx="1659129" cy="1224737"/>
          </a:xfrm>
          <a:prstGeom prst="rect">
            <a:avLst/>
          </a:prstGeom>
          <a:noFill/>
          <a:ln w="15875" cap="flat" cmpd="sng" algn="ctr">
            <a:solidFill>
              <a:srgbClr val="ED7100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2" name="Graphic 39">
            <a:extLst>
              <a:ext uri="{FF2B5EF4-FFF2-40B4-BE49-F238E27FC236}">
                <a16:creationId xmlns:a16="http://schemas.microsoft.com/office/drawing/2014/main" id="{9A2F88AE-DF15-841C-63BA-7005620D61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948105" y="4385749"/>
            <a:ext cx="190018" cy="190018"/>
          </a:xfrm>
          <a:prstGeom prst="rect">
            <a:avLst/>
          </a:prstGeom>
        </p:spPr>
      </p:pic>
      <p:sp>
        <p:nvSpPr>
          <p:cNvPr id="213" name="TextBox 38">
            <a:extLst>
              <a:ext uri="{FF2B5EF4-FFF2-40B4-BE49-F238E27FC236}">
                <a16:creationId xmlns:a16="http://schemas.microsoft.com/office/drawing/2014/main" id="{BCA4ACA6-FC8F-CBB5-F39A-B3E915BB2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704" y="4109885"/>
            <a:ext cx="1690725" cy="19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hangingPunct="1"/>
            <a:endParaRPr lang="en-US" altLang="en-US" sz="800" b="1" dirty="0">
              <a:solidFill>
                <a:prstClr val="black"/>
              </a:solidFill>
              <a:latin typeface="+mn-lt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14" name="Picture 2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3D7EDD2-176B-1CDA-D72E-20345A05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53" y="4478785"/>
            <a:ext cx="392080" cy="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자유형: 도형 214">
            <a:extLst>
              <a:ext uri="{FF2B5EF4-FFF2-40B4-BE49-F238E27FC236}">
                <a16:creationId xmlns:a16="http://schemas.microsoft.com/office/drawing/2014/main" id="{4D9DBB98-B248-5263-8C84-2708F1677FE6}"/>
              </a:ext>
            </a:extLst>
          </p:cNvPr>
          <p:cNvSpPr/>
          <p:nvPr/>
        </p:nvSpPr>
        <p:spPr>
          <a:xfrm>
            <a:off x="4525164" y="4514038"/>
            <a:ext cx="45719" cy="169198"/>
          </a:xfrm>
          <a:custGeom>
            <a:avLst/>
            <a:gdLst>
              <a:gd name="connsiteX0" fmla="*/ 0 w 13157"/>
              <a:gd name="connsiteY0" fmla="*/ 0 h 190774"/>
              <a:gd name="connsiteX1" fmla="*/ 13157 w 13157"/>
              <a:gd name="connsiteY1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57" h="190774">
                <a:moveTo>
                  <a:pt x="0" y="0"/>
                </a:moveTo>
                <a:lnTo>
                  <a:pt x="13157" y="19077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Picture 2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9AA18BF-4109-0B4F-A0B0-3C56F196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99" y="4478785"/>
            <a:ext cx="392080" cy="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838B37A1-401C-7DCA-ADD3-6D42C039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45" y="4478785"/>
            <a:ext cx="392080" cy="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42DDC970-4C16-CC89-CD51-53B96F07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52" y="5027203"/>
            <a:ext cx="392080" cy="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2A0448C5-F0BA-490C-1390-7E0DD629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03" y="5027203"/>
            <a:ext cx="392080" cy="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6DD04AA2-8E91-3598-5026-9287751B13C3}"/>
              </a:ext>
            </a:extLst>
          </p:cNvPr>
          <p:cNvSpPr/>
          <p:nvPr/>
        </p:nvSpPr>
        <p:spPr>
          <a:xfrm>
            <a:off x="3511417" y="3897553"/>
            <a:ext cx="2552799" cy="282709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10784D6-36A4-BFC6-F371-E6B5EFD33AAB}"/>
              </a:ext>
            </a:extLst>
          </p:cNvPr>
          <p:cNvSpPr txBox="1"/>
          <p:nvPr/>
        </p:nvSpPr>
        <p:spPr bwMode="auto">
          <a:xfrm>
            <a:off x="8211303" y="1352826"/>
            <a:ext cx="5032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defTabSz="914377" latinLnBrk="0">
              <a:defRPr/>
            </a:pPr>
            <a:r>
              <a:rPr lang="en-US" altLang="ko-KR" sz="110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AXA IDC</a:t>
            </a:r>
            <a:endParaRPr lang="ko-KR" altLang="en-US" sz="110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2F15E6-EA92-7075-A939-4CE4A42016B5}"/>
              </a:ext>
            </a:extLst>
          </p:cNvPr>
          <p:cNvSpPr txBox="1"/>
          <p:nvPr/>
        </p:nvSpPr>
        <p:spPr bwMode="auto">
          <a:xfrm>
            <a:off x="4511323" y="3965824"/>
            <a:ext cx="99461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defTabSz="914377" latinLnBrk="0">
              <a:defRPr/>
            </a:pPr>
            <a:r>
              <a:rPr lang="en-US" altLang="ko-KR" sz="1100">
                <a:solidFill>
                  <a:srgbClr val="404040"/>
                </a:solidFill>
                <a:latin typeface="Source Sans Pro Semibold"/>
                <a:cs typeface="Arial" pitchFamily="34" charset="0"/>
              </a:rPr>
              <a:t>AXA Cloud</a:t>
            </a:r>
            <a:endParaRPr lang="ko-KR" altLang="en-US" sz="1100" dirty="0">
              <a:solidFill>
                <a:srgbClr val="404040"/>
              </a:solidFill>
              <a:latin typeface="Source Sans Pro Semibold"/>
              <a:cs typeface="Arial" pitchFamily="34" charset="0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858A5A9D-B030-0E9D-DE81-646E999FD3CB}"/>
              </a:ext>
            </a:extLst>
          </p:cNvPr>
          <p:cNvCxnSpPr>
            <a:cxnSpLocks/>
          </p:cNvCxnSpPr>
          <p:nvPr/>
        </p:nvCxnSpPr>
        <p:spPr>
          <a:xfrm>
            <a:off x="5873618" y="5434601"/>
            <a:ext cx="99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0F3B7DA-20F1-F8B3-E0EF-F33D39FAA35E}"/>
              </a:ext>
            </a:extLst>
          </p:cNvPr>
          <p:cNvCxnSpPr>
            <a:cxnSpLocks/>
          </p:cNvCxnSpPr>
          <p:nvPr/>
        </p:nvCxnSpPr>
        <p:spPr>
          <a:xfrm flipH="1">
            <a:off x="5873618" y="5532177"/>
            <a:ext cx="9448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7EFF901D-5EE9-53E6-EBB6-271F0BF35103}"/>
              </a:ext>
            </a:extLst>
          </p:cNvPr>
          <p:cNvCxnSpPr>
            <a:cxnSpLocks/>
          </p:cNvCxnSpPr>
          <p:nvPr/>
        </p:nvCxnSpPr>
        <p:spPr>
          <a:xfrm flipH="1" flipV="1">
            <a:off x="3120893" y="2713293"/>
            <a:ext cx="605809" cy="1166322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5DA51E04-2F57-E006-F1CC-97F7C36FFA16}"/>
              </a:ext>
            </a:extLst>
          </p:cNvPr>
          <p:cNvSpPr txBox="1"/>
          <p:nvPr/>
        </p:nvSpPr>
        <p:spPr>
          <a:xfrm>
            <a:off x="4559765" y="4941691"/>
            <a:ext cx="38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….</a:t>
            </a:r>
            <a:endParaRPr lang="ko-KR" altLang="en-US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16D97A72-8087-234E-3555-760EA48D3526}"/>
              </a:ext>
            </a:extLst>
          </p:cNvPr>
          <p:cNvCxnSpPr/>
          <p:nvPr/>
        </p:nvCxnSpPr>
        <p:spPr>
          <a:xfrm flipH="1">
            <a:off x="8160690" y="5311023"/>
            <a:ext cx="553888" cy="0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69927BC-2C6A-36F3-807A-11EBD2DF714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46966" y="1724549"/>
            <a:ext cx="466725" cy="209550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BC58D8A3-D036-60E6-590E-8EA64CBB19B8}"/>
              </a:ext>
            </a:extLst>
          </p:cNvPr>
          <p:cNvSpPr txBox="1">
            <a:spLocks/>
          </p:cNvSpPr>
          <p:nvPr/>
        </p:nvSpPr>
        <p:spPr>
          <a:xfrm>
            <a:off x="-114067" y="4243368"/>
            <a:ext cx="3463463" cy="116387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논리적인 </a:t>
            </a:r>
            <a:r>
              <a:rPr lang="en-US" altLang="ko-KR" dirty="0"/>
              <a:t>Migration </a:t>
            </a:r>
            <a:r>
              <a:rPr lang="ko-KR" altLang="en-US" dirty="0"/>
              <a:t>방법</a:t>
            </a:r>
            <a:endParaRPr lang="en-US" altLang="ko-KR" dirty="0"/>
          </a:p>
          <a:p>
            <a:r>
              <a:rPr lang="en-US" dirty="0"/>
              <a:t>(AP - </a:t>
            </a:r>
            <a:r>
              <a:rPr lang="ko-KR" altLang="en-US" dirty="0" err="1"/>
              <a:t>김광삼</a:t>
            </a:r>
            <a:r>
              <a:rPr lang="en-US" dirty="0"/>
              <a:t>, </a:t>
            </a:r>
            <a:r>
              <a:rPr lang="en-US" dirty="0" err="1"/>
              <a:t>ProFrame</a:t>
            </a:r>
            <a:r>
              <a:rPr lang="en-US" dirty="0"/>
              <a:t> - </a:t>
            </a:r>
            <a:r>
              <a:rPr lang="ko-KR" altLang="en-US" dirty="0" err="1"/>
              <a:t>노재풍</a:t>
            </a:r>
            <a:r>
              <a:rPr lang="en-US" dirty="0"/>
              <a:t>, HR - </a:t>
            </a:r>
            <a:r>
              <a:rPr lang="ko-KR" altLang="en-US" dirty="0" err="1"/>
              <a:t>노문원</a:t>
            </a:r>
            <a:r>
              <a:rPr lang="en-US" dirty="0"/>
              <a:t>) </a:t>
            </a:r>
            <a:r>
              <a:rPr lang="ko-KR" altLang="en-US" dirty="0"/>
              <a:t>각각 </a:t>
            </a:r>
            <a:r>
              <a:rPr lang="ko-KR" altLang="en-US" dirty="0" err="1"/>
              <a:t>한장씩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D939-99B1-359B-90EF-9C764D2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6D38E4-E6E0-27D8-91D1-51BBA51AF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Key Integration Attention Points (DevOps</a:t>
            </a:r>
            <a:r>
              <a:rPr lang="ko-KR" altLang="en-US" dirty="0"/>
              <a:t> </a:t>
            </a:r>
            <a:r>
              <a:rPr lang="en-US" altLang="ko-KR" dirty="0"/>
              <a:t>process)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84937-8DD9-9F7C-C17A-1953DC77A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F13F2A77-C960-2530-1AF0-D8E8E9746BC3}"/>
              </a:ext>
            </a:extLst>
          </p:cNvPr>
          <p:cNvSpPr txBox="1">
            <a:spLocks/>
          </p:cNvSpPr>
          <p:nvPr/>
        </p:nvSpPr>
        <p:spPr>
          <a:xfrm>
            <a:off x="4802159" y="95561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r>
              <a:rPr lang="en-US" altLang="ko-KR" dirty="0"/>
              <a:t>, </a:t>
            </a:r>
            <a:r>
              <a:rPr lang="ko-KR" altLang="en-US" dirty="0" err="1"/>
              <a:t>노재풍</a:t>
            </a:r>
            <a:endParaRPr lang="en-US" dirty="0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EDF85D9E-3754-A13A-4777-8C3533DDC9F6}"/>
              </a:ext>
            </a:extLst>
          </p:cNvPr>
          <p:cNvSpPr txBox="1">
            <a:spLocks/>
          </p:cNvSpPr>
          <p:nvPr/>
        </p:nvSpPr>
        <p:spPr>
          <a:xfrm>
            <a:off x="3746442" y="3429000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특히 </a:t>
            </a:r>
            <a:r>
              <a:rPr lang="en-US" altLang="ko-KR" dirty="0" err="1"/>
              <a:t>ProRule</a:t>
            </a:r>
            <a:r>
              <a:rPr lang="ko-KR" altLang="en-US" dirty="0"/>
              <a:t>에 대한 </a:t>
            </a:r>
            <a:r>
              <a:rPr lang="en-US" altLang="ko-KR" dirty="0"/>
              <a:t>Flow</a:t>
            </a:r>
            <a:r>
              <a:rPr lang="ko-KR" altLang="en-US" dirty="0"/>
              <a:t>가 있어야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2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1C3-EFA5-8E6B-01A6-DE5F4D5F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095F39-9922-0D2D-C800-0D45E37E2B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System Architecture (AS-IS)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07742-DDB9-488C-7243-C65EF56F8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6C23A57E-2C70-470C-9DAE-34C7E760637A}"/>
              </a:ext>
            </a:extLst>
          </p:cNvPr>
          <p:cNvSpPr txBox="1">
            <a:spLocks/>
          </p:cNvSpPr>
          <p:nvPr/>
        </p:nvSpPr>
        <p:spPr>
          <a:xfrm>
            <a:off x="4802159" y="95561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endParaRPr lang="en-US" dirty="0"/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16EC997B-1C75-9F80-CC32-9DCB361F5913}"/>
              </a:ext>
            </a:extLst>
          </p:cNvPr>
          <p:cNvSpPr txBox="1">
            <a:spLocks/>
          </p:cNvSpPr>
          <p:nvPr/>
        </p:nvSpPr>
        <p:spPr>
          <a:xfrm>
            <a:off x="3347432" y="3262800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서버 군 </a:t>
            </a:r>
            <a:r>
              <a:rPr lang="en-US" altLang="ko-KR" dirty="0"/>
              <a:t>+ </a:t>
            </a:r>
            <a:r>
              <a:rPr lang="ko-KR" altLang="en-US" dirty="0"/>
              <a:t>서버별 </a:t>
            </a:r>
            <a:r>
              <a:rPr lang="en-US" altLang="ko-KR" dirty="0"/>
              <a:t>S/W </a:t>
            </a:r>
            <a:r>
              <a:rPr lang="ko-KR" altLang="en-US" dirty="0"/>
              <a:t>가 표시되는 그림이 필요함</a:t>
            </a:r>
            <a:r>
              <a:rPr lang="en-US" altLang="ko-KR" dirty="0"/>
              <a:t>.</a:t>
            </a:r>
          </a:p>
          <a:p>
            <a:r>
              <a:rPr lang="en-US" dirty="0"/>
              <a:t>WEB, WAS, RD, Nets, Batch Scheduler</a:t>
            </a:r>
          </a:p>
        </p:txBody>
      </p:sp>
    </p:spTree>
    <p:extLst>
      <p:ext uri="{BB962C8B-B14F-4D97-AF65-F5344CB8AC3E}">
        <p14:creationId xmlns:p14="http://schemas.microsoft.com/office/powerpoint/2010/main" val="289485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1E20-648D-AAB0-CC76-7BBCC998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49898C-6722-D2C2-5BBE-853DDDE16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System Architecture (TO-BE)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64C5A-9E02-4BE6-1ACB-4FFC03F3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52C70351-4853-4452-A880-195A23A83B5D}"/>
              </a:ext>
            </a:extLst>
          </p:cNvPr>
          <p:cNvSpPr txBox="1">
            <a:spLocks/>
          </p:cNvSpPr>
          <p:nvPr/>
        </p:nvSpPr>
        <p:spPr>
          <a:xfrm>
            <a:off x="4802159" y="95561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endParaRPr lang="en-US" dirty="0"/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20DF9C92-60B5-CC98-18A8-75030AE3C295}"/>
              </a:ext>
            </a:extLst>
          </p:cNvPr>
          <p:cNvSpPr txBox="1">
            <a:spLocks/>
          </p:cNvSpPr>
          <p:nvPr/>
        </p:nvSpPr>
        <p:spPr>
          <a:xfrm>
            <a:off x="3347432" y="3262800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서버 군 </a:t>
            </a:r>
            <a:r>
              <a:rPr lang="en-US" altLang="ko-KR" dirty="0"/>
              <a:t>+ </a:t>
            </a:r>
            <a:r>
              <a:rPr lang="ko-KR" altLang="en-US" dirty="0"/>
              <a:t>서버별 </a:t>
            </a:r>
            <a:r>
              <a:rPr lang="en-US" altLang="ko-KR" dirty="0"/>
              <a:t>S/W </a:t>
            </a:r>
            <a:r>
              <a:rPr lang="ko-KR" altLang="en-US" dirty="0"/>
              <a:t>가 표시되는 그림이 필요함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0E62F5-EEE5-CBAA-EB5E-AB6C94931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</a:p>
          <a:p>
            <a:r>
              <a:rPr lang="en-US" altLang="ko-KR" dirty="0"/>
              <a:t>2. Business Architecture Focus</a:t>
            </a:r>
          </a:p>
          <a:p>
            <a:r>
              <a:rPr lang="en-US" altLang="ko-KR" dirty="0"/>
              <a:t>3. IT Solution Architecture &amp; Complexity Focus</a:t>
            </a:r>
          </a:p>
          <a:p>
            <a:r>
              <a:rPr lang="en-US" altLang="ko-KR" dirty="0"/>
              <a:t>4. Approach Focus</a:t>
            </a:r>
          </a:p>
          <a:p>
            <a:r>
              <a:rPr lang="en-US" altLang="ko-KR" dirty="0"/>
              <a:t>[Appendix]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B75A94-F054-73AB-0C6C-3B62D870C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0303" y="112197"/>
            <a:ext cx="192360" cy="184666"/>
          </a:xfrm>
        </p:spPr>
        <p:txBody>
          <a:bodyPr/>
          <a:lstStyle/>
          <a:p>
            <a:fld id="{0D890CC1-0E2A-4E78-81F3-EB1783592D1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5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2613-6316-B85F-AEB6-C294D582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211642-79E6-C6B8-0FF5-576F10D7F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Service Requirements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14145-BD0F-8DEE-9CD9-6967A092BB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What level of service is required for this solution?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CFA78-B78B-AAD3-6B0E-444DA03344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Note: Please access to the complete SQP list through the following link: </a:t>
            </a:r>
            <a:r>
              <a:rPr lang="en-US" altLang="ko-KR" b="1" dirty="0">
                <a:solidFill>
                  <a:srgbClr val="4976B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latest SQR checklist</a:t>
            </a:r>
            <a:endParaRPr lang="en-US" altLang="ko-KR" b="1" dirty="0">
              <a:solidFill>
                <a:srgbClr val="4976BA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4FA0E4-5DFD-8103-D826-B43AF8ADB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9BEC24-082F-619C-53CF-1FF6C34BD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241284"/>
              </p:ext>
            </p:extLst>
          </p:nvPr>
        </p:nvGraphicFramePr>
        <p:xfrm>
          <a:off x="371373" y="1083615"/>
          <a:ext cx="11449054" cy="446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852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1436168">
                  <a:extLst>
                    <a:ext uri="{9D8B030D-6E8A-4147-A177-3AD203B41FA5}">
                      <a16:colId xmlns:a16="http://schemas.microsoft.com/office/drawing/2014/main" val="2325979224"/>
                    </a:ext>
                  </a:extLst>
                </a:gridCol>
                <a:gridCol w="3720517">
                  <a:extLst>
                    <a:ext uri="{9D8B030D-6E8A-4147-A177-3AD203B41FA5}">
                      <a16:colId xmlns:a16="http://schemas.microsoft.com/office/drawing/2014/main" val="2803659636"/>
                    </a:ext>
                  </a:extLst>
                </a:gridCol>
                <a:gridCol w="3720517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356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Critical Service Requirements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Target Value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How will this be achieved?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What is the business impact of non delivery?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10484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Availability (Core application)</a:t>
                      </a:r>
                    </a:p>
                    <a:p>
                      <a:pPr latinLnBrk="1"/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 계약</a:t>
                      </a: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보상</a:t>
                      </a: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 계약</a:t>
                      </a: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TM, </a:t>
                      </a: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</a:t>
                      </a: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P&amp;R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Standalone</a:t>
                      </a:r>
                      <a:r>
                        <a:rPr lang="en-US" altLang="ko-KR" sz="1100" b="0" i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altLang="ko-KR" sz="1100" b="0" i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availability &gt; </a:t>
                      </a: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Standalone</a:t>
                      </a:r>
                      <a:r>
                        <a:rPr lang="en-US" altLang="ko-KR" sz="1100" b="0" i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process</a:t>
                      </a:r>
                      <a:endParaRPr lang="en-US" altLang="ko-KR" sz="110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Regular system and data cube backups to ensure quick recovery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Delayed access to dashboards and reports</a:t>
                      </a:r>
                    </a:p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Disruption of management reporting and decision-making processes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1048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Availability (Back office application) </a:t>
                      </a: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재무</a:t>
                      </a: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HR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Standalone</a:t>
                      </a:r>
                      <a:r>
                        <a:rPr lang="en-US" altLang="ko-KR" sz="1100" b="0" i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altLang="ko-KR" sz="1100" b="0" i="0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availability &gt; </a:t>
                      </a: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endParaRPr lang="en-US" altLang="ko-KR" sz="110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endParaRPr lang="en-US" altLang="ko-KR" sz="110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01864"/>
                  </a:ext>
                </a:extLst>
              </a:tr>
              <a:tr h="14265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SSO Integration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srgbClr val="4FAAC3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 Integration with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Unified credential and password management </a:t>
                      </a:r>
                    </a:p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Linked portal access and consistent user credential management.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Frequent login failures or confusion for end users</a:t>
                      </a:r>
                    </a:p>
                    <a:p>
                      <a:pPr marL="171450" lv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Reduced user adoption and satisfaction</a:t>
                      </a:r>
                    </a:p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endParaRPr lang="ko-KR" altLang="en-US" sz="110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841396"/>
                  </a:ext>
                </a:extLst>
              </a:tr>
              <a:tr h="586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</a:t>
                      </a: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endParaRPr lang="en-US" altLang="ko-KR" sz="1100" b="0" i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Frequency and detailed approach will be finalized in consultation with the vendor </a:t>
                      </a:r>
                      <a:endParaRPr lang="ko-KR" altLang="en-US" sz="1100" b="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Potential data loss or delay in recovery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66651"/>
                  </a:ext>
                </a:extLst>
              </a:tr>
            </a:tbl>
          </a:graphicData>
        </a:graphic>
      </p:graphicFrame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20684F08-591A-DA94-3FC1-1304777A1978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김광삼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4E2E9-3E34-CBF8-BCC9-639D2CDB9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Provider / Hosting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C23FA-9FDB-D406-9A36-4CBEA3CE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A349C7E4-87A7-19DF-EEB5-13FBAEC029ED}"/>
              </a:ext>
            </a:extLst>
          </p:cNvPr>
          <p:cNvSpPr txBox="1">
            <a:spLocks/>
          </p:cNvSpPr>
          <p:nvPr/>
        </p:nvSpPr>
        <p:spPr>
          <a:xfrm>
            <a:off x="4802159" y="955612"/>
            <a:ext cx="4508096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</a:t>
            </a:r>
            <a:r>
              <a:rPr lang="en-US" altLang="ko-KR" dirty="0"/>
              <a:t>cloud architecture + legacy : </a:t>
            </a:r>
            <a:r>
              <a:rPr lang="ko-KR" altLang="en-US" dirty="0"/>
              <a:t>통신은 </a:t>
            </a:r>
            <a:r>
              <a:rPr lang="en-US" altLang="ko-KR" dirty="0"/>
              <a:t>Https</a:t>
            </a:r>
            <a:r>
              <a:rPr lang="ko-KR" altLang="en-US" dirty="0"/>
              <a:t>가 표시 되어야 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1895E652-D6FC-CF4E-AC66-2C7FB3B1036D}"/>
              </a:ext>
            </a:extLst>
          </p:cNvPr>
          <p:cNvSpPr txBox="1">
            <a:spLocks/>
          </p:cNvSpPr>
          <p:nvPr/>
        </p:nvSpPr>
        <p:spPr>
          <a:xfrm>
            <a:off x="4802159" y="460038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1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1961C4-3F34-66E4-78EC-0F53D186C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Key Security Requirements and Threats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160DC-1FC9-CAA4-E986-048FB95BA7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GB" altLang="ko-KR" dirty="0">
                <a:solidFill>
                  <a:schemeClr val="tx1"/>
                </a:solidFill>
              </a:rPr>
              <a:t>Measures and services planned and implemented to meet requirement and address threats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6B57B-9E5B-C3F6-8045-B1CCB1AAC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6B05C0-161E-9BEA-0879-543C1F1B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98827"/>
              </p:ext>
            </p:extLst>
          </p:nvPr>
        </p:nvGraphicFramePr>
        <p:xfrm>
          <a:off x="371474" y="1115589"/>
          <a:ext cx="10448925" cy="2419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283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7071642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47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Key Security Requirements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For BP)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Implementation Detail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Control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Integrate </a:t>
                      </a:r>
                      <a:r>
                        <a:rPr lang="en-US" altLang="ko-KR" sz="1050" i="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SSO</a:t>
                      </a:r>
                      <a:endParaRPr lang="en-US" altLang="ko-KR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Define roles for admin, user, and auditor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 approval-based access request workflows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Protection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TLS/SSL for data in transit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 databases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1886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Audit Logging &amp; 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Automatically log all access and changes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log integrity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 audit reports automatically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8457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20E4099-FBB9-5B46-A6DF-99ED8C4B0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69724"/>
              </p:ext>
            </p:extLst>
          </p:nvPr>
        </p:nvGraphicFramePr>
        <p:xfrm>
          <a:off x="371474" y="3790311"/>
          <a:ext cx="10448926" cy="2390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69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7062257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446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Threats / Attack Scenarios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For BP)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Implementation Detail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Unauthorized Access </a:t>
                      </a:r>
                      <a:r>
                        <a:rPr lang="en-US" altLang="ko-KR" sz="1050" i="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Tableau</a:t>
                      </a:r>
                      <a:endParaRPr lang="en-US" altLang="ko-KR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Integrate </a:t>
                      </a:r>
                      <a:r>
                        <a:rPr lang="en-US" altLang="ko-KR" sz="1050" i="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SSO </a:t>
                      </a: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centralized identity management</a:t>
                      </a: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Define and enforce role-based permissions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Privilege Escalation by Internal Users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Define strict admin roles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Enable audit logging for all admin activities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approval workflows for privilege changes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1886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Insider Threats (Malicious or Negligent Behavior)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Limit access to only necessary systems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 access logs regularly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28030"/>
                  </a:ext>
                </a:extLst>
              </a:tr>
            </a:tbl>
          </a:graphicData>
        </a:graphic>
      </p:graphicFrame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86D0F43F-CA70-7DF3-2CCB-247568C63E51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노재풍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0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0320D32-24FF-CE48-E595-5F0F59031F48}"/>
              </a:ext>
            </a:extLst>
          </p:cNvPr>
          <p:cNvSpPr/>
          <p:nvPr/>
        </p:nvSpPr>
        <p:spPr>
          <a:xfrm>
            <a:off x="6292908" y="1537965"/>
            <a:ext cx="4298047" cy="4951736"/>
          </a:xfrm>
          <a:prstGeom prst="rect">
            <a:avLst/>
          </a:prstGeom>
          <a:solidFill>
            <a:srgbClr val="F3FBFC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1961C4-3F34-66E4-78EC-0F53D186C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Detailed Security Architecture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160DC-1FC9-CAA4-E986-048FB95BA7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709665"/>
            <a:ext cx="11449050" cy="74789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Tableau Server is securely accessed via SSO within an on-premise environment, with controlled integration to external systems for compliance and security.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6B57B-9E5B-C3F6-8045-B1CCB1AAC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E0C51D-2C5B-F838-DA00-72FB4E89B50B}"/>
              </a:ext>
            </a:extLst>
          </p:cNvPr>
          <p:cNvGraphicFramePr>
            <a:graphicFrameLocks noGrp="1"/>
          </p:cNvGraphicFramePr>
          <p:nvPr/>
        </p:nvGraphicFramePr>
        <p:xfrm>
          <a:off x="1061942" y="1726748"/>
          <a:ext cx="4298047" cy="41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3218047">
                  <a:extLst>
                    <a:ext uri="{9D8B030D-6E8A-4147-A177-3AD203B41FA5}">
                      <a16:colId xmlns:a16="http://schemas.microsoft.com/office/drawing/2014/main" val="280365963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Compliance </a:t>
                      </a:r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Approach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Security Architecture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/>
                        <a:t>Ensure secure data transmission using SSL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 firewalls and access control policies </a:t>
                      </a:r>
                      <a:endParaRPr lang="en-US" altLang="ko-KR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Authentication &amp; Authorization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SSO for all users and systems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RBAC (Role-Based Access Control) to restrict access based on user roles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1886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Protection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 data in transit (TLS/SSL)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data masking and anonymization for sensitive information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 data access and integrate with anomaly detection systems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84573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 Protection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Deploy EDR (Endpoint Detection and Response) </a:t>
                      </a:r>
                    </a:p>
                    <a:p>
                      <a:pPr marL="17145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i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regular patching and vulnerability scanning </a:t>
                      </a:r>
                      <a:endParaRPr lang="ko-KR" altLang="en-US" sz="1050" i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61952"/>
                  </a:ext>
                </a:extLst>
              </a:tr>
            </a:tbl>
          </a:graphicData>
        </a:graphic>
      </p:graphicFrame>
      <p:sp>
        <p:nvSpPr>
          <p:cNvPr id="10" name="Google Shape;2572;p38">
            <a:extLst>
              <a:ext uri="{FF2B5EF4-FFF2-40B4-BE49-F238E27FC236}">
                <a16:creationId xmlns:a16="http://schemas.microsoft.com/office/drawing/2014/main" id="{A590A087-8C4E-6D75-FF08-E4884CBD705F}"/>
              </a:ext>
            </a:extLst>
          </p:cNvPr>
          <p:cNvSpPr/>
          <p:nvPr/>
        </p:nvSpPr>
        <p:spPr>
          <a:xfrm>
            <a:off x="8117564" y="2110304"/>
            <a:ext cx="1897618" cy="3814130"/>
          </a:xfrm>
          <a:prstGeom prst="rect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굴림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" name="Graphic 66599">
            <a:extLst>
              <a:ext uri="{FF2B5EF4-FFF2-40B4-BE49-F238E27FC236}">
                <a16:creationId xmlns:a16="http://schemas.microsoft.com/office/drawing/2014/main" id="{C5A40233-5843-132C-8DD3-47967EA2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4278" y="2230195"/>
            <a:ext cx="262988" cy="262988"/>
          </a:xfrm>
          <a:prstGeom prst="rect">
            <a:avLst/>
          </a:prstGeom>
        </p:spPr>
      </p:pic>
      <p:sp>
        <p:nvSpPr>
          <p:cNvPr id="16" name="TextBox 38">
            <a:extLst>
              <a:ext uri="{FF2B5EF4-FFF2-40B4-BE49-F238E27FC236}">
                <a16:creationId xmlns:a16="http://schemas.microsoft.com/office/drawing/2014/main" id="{8DEE8D24-815E-D2D2-FD3D-F293865DB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20" y="2223660"/>
            <a:ext cx="13312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hangingPunct="1"/>
            <a:r>
              <a:rPr lang="en-US" altLang="en-US" sz="1000" b="1" dirty="0">
                <a:solidFill>
                  <a:prstClr val="black"/>
                </a:solidFill>
                <a:latin typeface="+mn-lt"/>
                <a:ea typeface="굴림" panose="020B0600000101010101" pitchFamily="50" charset="-127"/>
                <a:cs typeface="Arial" panose="020B0604020202020204" pitchFamily="34" charset="0"/>
              </a:rPr>
              <a:t>AXA IDC</a:t>
            </a:r>
          </a:p>
        </p:txBody>
      </p:sp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5BF7F23E-DA71-EE93-17BC-9741BD4177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15" y="2878448"/>
            <a:ext cx="459295" cy="481392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536F74-5503-5F14-8428-EBE4BA8DB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56" y="2943512"/>
            <a:ext cx="360998" cy="360999"/>
          </a:xfrm>
          <a:prstGeom prst="rect">
            <a:avLst/>
          </a:prstGeom>
        </p:spPr>
      </p:pic>
      <p:pic>
        <p:nvPicPr>
          <p:cNvPr id="20" name="그림 1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F2C778-1BF7-AD7B-8F33-346181FF2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41" y="4032262"/>
            <a:ext cx="547155" cy="5471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8EFB03-08DA-3675-6CBB-B0B8BF8D97E7}"/>
              </a:ext>
            </a:extLst>
          </p:cNvPr>
          <p:cNvSpPr/>
          <p:nvPr/>
        </p:nvSpPr>
        <p:spPr>
          <a:xfrm>
            <a:off x="8347755" y="2696044"/>
            <a:ext cx="864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>
                <a:solidFill>
                  <a:schemeClr val="bg2">
                    <a:lumMod val="10000"/>
                  </a:schemeClr>
                </a:solidFill>
              </a:rPr>
              <a:t>Tableau</a:t>
            </a:r>
            <a:r>
              <a:rPr lang="ko-KR" altLang="en-US" sz="900" b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Server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8628C2-9CA9-FFF5-8671-08D323A72138}"/>
              </a:ext>
            </a:extLst>
          </p:cNvPr>
          <p:cNvSpPr/>
          <p:nvPr/>
        </p:nvSpPr>
        <p:spPr>
          <a:xfrm>
            <a:off x="8343756" y="3869415"/>
            <a:ext cx="82372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>
                <a:solidFill>
                  <a:schemeClr val="bg2">
                    <a:lumMod val="10000"/>
                  </a:schemeClr>
                </a:solidFill>
              </a:rPr>
              <a:t>Petra</a:t>
            </a:r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EBD173-DEC2-5D81-17B8-212FAB0D7B3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7015010" y="3119144"/>
            <a:ext cx="1584246" cy="48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4EDCA7-B0AE-B5F2-E7ED-2F13FD708C06}"/>
              </a:ext>
            </a:extLst>
          </p:cNvPr>
          <p:cNvSpPr/>
          <p:nvPr/>
        </p:nvSpPr>
        <p:spPr>
          <a:xfrm>
            <a:off x="6335680" y="3422036"/>
            <a:ext cx="823724" cy="22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10000"/>
                  </a:schemeClr>
                </a:solidFill>
              </a:rPr>
              <a:t>User</a:t>
            </a:r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8E28703-58D5-B7F4-815E-0773E5B8795D}"/>
              </a:ext>
            </a:extLst>
          </p:cNvPr>
          <p:cNvGrpSpPr/>
          <p:nvPr/>
        </p:nvGrpSpPr>
        <p:grpSpPr>
          <a:xfrm>
            <a:off x="6351601" y="4206275"/>
            <a:ext cx="791883" cy="604374"/>
            <a:chOff x="100935" y="3961518"/>
            <a:chExt cx="593912" cy="453280"/>
          </a:xfrm>
        </p:grpSpPr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59706121-AF12-04E9-84D4-FB8181220A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935" y="4299382"/>
              <a:ext cx="593912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ctr" defTabSz="1500870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80000"/>
                <a:buFontTx/>
                <a:buNone/>
                <a:tabLst>
                  <a:tab pos="1359387" algn="l"/>
                </a:tabLst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+mn-ea"/>
                  <a:cs typeface="Arial" charset="0"/>
                </a:rPr>
                <a:t>Administrator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Arial" charset="0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5A9E79-83A0-2F38-36C1-FB01044F83EA}"/>
                </a:ext>
              </a:extLst>
            </p:cNvPr>
            <p:cNvGrpSpPr/>
            <p:nvPr/>
          </p:nvGrpSpPr>
          <p:grpSpPr>
            <a:xfrm>
              <a:off x="244424" y="3961518"/>
              <a:ext cx="320400" cy="323652"/>
              <a:chOff x="244424" y="3961518"/>
              <a:chExt cx="320400" cy="323652"/>
            </a:xfrm>
          </p:grpSpPr>
          <p:sp>
            <p:nvSpPr>
              <p:cNvPr id="30" name="Freeform 183">
                <a:extLst>
                  <a:ext uri="{FF2B5EF4-FFF2-40B4-BE49-F238E27FC236}">
                    <a16:creationId xmlns:a16="http://schemas.microsoft.com/office/drawing/2014/main" id="{C3139034-C9F6-DD10-21EB-0E41CFA748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134" y="3961518"/>
                <a:ext cx="295515" cy="304184"/>
              </a:xfrm>
              <a:custGeom>
                <a:avLst/>
                <a:gdLst>
                  <a:gd name="T0" fmla="*/ 21 w 237"/>
                  <a:gd name="T1" fmla="*/ 164 h 250"/>
                  <a:gd name="T2" fmla="*/ 88 w 237"/>
                  <a:gd name="T3" fmla="*/ 142 h 250"/>
                  <a:gd name="T4" fmla="*/ 90 w 237"/>
                  <a:gd name="T5" fmla="*/ 141 h 250"/>
                  <a:gd name="T6" fmla="*/ 91 w 237"/>
                  <a:gd name="T7" fmla="*/ 140 h 250"/>
                  <a:gd name="T8" fmla="*/ 92 w 237"/>
                  <a:gd name="T9" fmla="*/ 139 h 250"/>
                  <a:gd name="T10" fmla="*/ 119 w 237"/>
                  <a:gd name="T11" fmla="*/ 132 h 250"/>
                  <a:gd name="T12" fmla="*/ 145 w 237"/>
                  <a:gd name="T13" fmla="*/ 139 h 250"/>
                  <a:gd name="T14" fmla="*/ 146 w 237"/>
                  <a:gd name="T15" fmla="*/ 140 h 250"/>
                  <a:gd name="T16" fmla="*/ 147 w 237"/>
                  <a:gd name="T17" fmla="*/ 141 h 250"/>
                  <a:gd name="T18" fmla="*/ 149 w 237"/>
                  <a:gd name="T19" fmla="*/ 142 h 250"/>
                  <a:gd name="T20" fmla="*/ 216 w 237"/>
                  <a:gd name="T21" fmla="*/ 164 h 250"/>
                  <a:gd name="T22" fmla="*/ 237 w 237"/>
                  <a:gd name="T23" fmla="*/ 250 h 250"/>
                  <a:gd name="T24" fmla="*/ 224 w 237"/>
                  <a:gd name="T25" fmla="*/ 163 h 250"/>
                  <a:gd name="T26" fmla="*/ 152 w 237"/>
                  <a:gd name="T27" fmla="*/ 134 h 250"/>
                  <a:gd name="T28" fmla="*/ 156 w 237"/>
                  <a:gd name="T29" fmla="*/ 100 h 250"/>
                  <a:gd name="T30" fmla="*/ 172 w 237"/>
                  <a:gd name="T31" fmla="*/ 83 h 250"/>
                  <a:gd name="T32" fmla="*/ 176 w 237"/>
                  <a:gd name="T33" fmla="*/ 60 h 250"/>
                  <a:gd name="T34" fmla="*/ 61 w 237"/>
                  <a:gd name="T35" fmla="*/ 60 h 250"/>
                  <a:gd name="T36" fmla="*/ 62 w 237"/>
                  <a:gd name="T37" fmla="*/ 76 h 250"/>
                  <a:gd name="T38" fmla="*/ 63 w 237"/>
                  <a:gd name="T39" fmla="*/ 79 h 250"/>
                  <a:gd name="T40" fmla="*/ 64 w 237"/>
                  <a:gd name="T41" fmla="*/ 83 h 250"/>
                  <a:gd name="T42" fmla="*/ 79 w 237"/>
                  <a:gd name="T43" fmla="*/ 92 h 250"/>
                  <a:gd name="T44" fmla="*/ 92 w 237"/>
                  <a:gd name="T45" fmla="*/ 119 h 250"/>
                  <a:gd name="T46" fmla="*/ 33 w 237"/>
                  <a:gd name="T47" fmla="*/ 142 h 250"/>
                  <a:gd name="T48" fmla="*/ 0 w 237"/>
                  <a:gd name="T49" fmla="*/ 249 h 250"/>
                  <a:gd name="T50" fmla="*/ 8 w 237"/>
                  <a:gd name="T51" fmla="*/ 250 h 250"/>
                  <a:gd name="T52" fmla="*/ 85 w 237"/>
                  <a:gd name="T53" fmla="*/ 87 h 250"/>
                  <a:gd name="T54" fmla="*/ 85 w 237"/>
                  <a:gd name="T55" fmla="*/ 87 h 250"/>
                  <a:gd name="T56" fmla="*/ 81 w 237"/>
                  <a:gd name="T57" fmla="*/ 84 h 250"/>
                  <a:gd name="T58" fmla="*/ 79 w 237"/>
                  <a:gd name="T59" fmla="*/ 84 h 250"/>
                  <a:gd name="T60" fmla="*/ 71 w 237"/>
                  <a:gd name="T61" fmla="*/ 79 h 250"/>
                  <a:gd name="T62" fmla="*/ 70 w 237"/>
                  <a:gd name="T63" fmla="*/ 77 h 250"/>
                  <a:gd name="T64" fmla="*/ 70 w 237"/>
                  <a:gd name="T65" fmla="*/ 75 h 250"/>
                  <a:gd name="T66" fmla="*/ 70 w 237"/>
                  <a:gd name="T67" fmla="*/ 75 h 250"/>
                  <a:gd name="T68" fmla="*/ 69 w 237"/>
                  <a:gd name="T69" fmla="*/ 60 h 250"/>
                  <a:gd name="T70" fmla="*/ 119 w 237"/>
                  <a:gd name="T71" fmla="*/ 8 h 250"/>
                  <a:gd name="T72" fmla="*/ 168 w 237"/>
                  <a:gd name="T73" fmla="*/ 62 h 250"/>
                  <a:gd name="T74" fmla="*/ 158 w 237"/>
                  <a:gd name="T75" fmla="*/ 58 h 250"/>
                  <a:gd name="T76" fmla="*/ 157 w 237"/>
                  <a:gd name="T77" fmla="*/ 59 h 250"/>
                  <a:gd name="T78" fmla="*/ 100 w 237"/>
                  <a:gd name="T79" fmla="*/ 36 h 250"/>
                  <a:gd name="T80" fmla="*/ 92 w 237"/>
                  <a:gd name="T81" fmla="*/ 39 h 250"/>
                  <a:gd name="T82" fmla="*/ 133 w 237"/>
                  <a:gd name="T83" fmla="*/ 68 h 250"/>
                  <a:gd name="T84" fmla="*/ 153 w 237"/>
                  <a:gd name="T85" fmla="*/ 68 h 250"/>
                  <a:gd name="T86" fmla="*/ 160 w 237"/>
                  <a:gd name="T87" fmla="*/ 67 h 250"/>
                  <a:gd name="T88" fmla="*/ 165 w 237"/>
                  <a:gd name="T89" fmla="*/ 79 h 250"/>
                  <a:gd name="T90" fmla="*/ 157 w 237"/>
                  <a:gd name="T91" fmla="*/ 84 h 250"/>
                  <a:gd name="T92" fmla="*/ 155 w 237"/>
                  <a:gd name="T93" fmla="*/ 84 h 250"/>
                  <a:gd name="T94" fmla="*/ 152 w 237"/>
                  <a:gd name="T95" fmla="*/ 87 h 250"/>
                  <a:gd name="T96" fmla="*/ 148 w 237"/>
                  <a:gd name="T97" fmla="*/ 99 h 250"/>
                  <a:gd name="T98" fmla="*/ 136 w 237"/>
                  <a:gd name="T99" fmla="*/ 117 h 250"/>
                  <a:gd name="T100" fmla="*/ 101 w 237"/>
                  <a:gd name="T101" fmla="*/ 117 h 250"/>
                  <a:gd name="T102" fmla="*/ 89 w 237"/>
                  <a:gd name="T103" fmla="*/ 9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7" h="250">
                    <a:moveTo>
                      <a:pt x="8" y="250"/>
                    </a:moveTo>
                    <a:cubicBezTo>
                      <a:pt x="21" y="164"/>
                      <a:pt x="21" y="164"/>
                      <a:pt x="21" y="164"/>
                    </a:cubicBezTo>
                    <a:cubicBezTo>
                      <a:pt x="22" y="156"/>
                      <a:pt x="28" y="151"/>
                      <a:pt x="35" y="150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89" y="142"/>
                      <a:pt x="89" y="142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90" y="141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39"/>
                      <a:pt x="92" y="139"/>
                    </a:cubicBezTo>
                    <a:cubicBezTo>
                      <a:pt x="98" y="125"/>
                      <a:pt x="98" y="125"/>
                      <a:pt x="98" y="125"/>
                    </a:cubicBezTo>
                    <a:cubicBezTo>
                      <a:pt x="104" y="130"/>
                      <a:pt x="111" y="132"/>
                      <a:pt x="119" y="132"/>
                    </a:cubicBezTo>
                    <a:cubicBezTo>
                      <a:pt x="126" y="132"/>
                      <a:pt x="133" y="130"/>
                      <a:pt x="139" y="125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6" y="139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7" y="141"/>
                      <a:pt x="147" y="141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2"/>
                      <a:pt x="148" y="142"/>
                      <a:pt x="149" y="142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9" y="151"/>
                      <a:pt x="215" y="156"/>
                      <a:pt x="216" y="164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7" y="250"/>
                      <a:pt x="237" y="250"/>
                      <a:pt x="237" y="250"/>
                    </a:cubicBezTo>
                    <a:cubicBezTo>
                      <a:pt x="237" y="249"/>
                      <a:pt x="237" y="249"/>
                      <a:pt x="237" y="249"/>
                    </a:cubicBezTo>
                    <a:cubicBezTo>
                      <a:pt x="224" y="163"/>
                      <a:pt x="224" y="163"/>
                      <a:pt x="224" y="163"/>
                    </a:cubicBezTo>
                    <a:cubicBezTo>
                      <a:pt x="223" y="152"/>
                      <a:pt x="214" y="143"/>
                      <a:pt x="204" y="142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45" y="119"/>
                      <a:pt x="145" y="119"/>
                      <a:pt x="145" y="119"/>
                    </a:cubicBezTo>
                    <a:cubicBezTo>
                      <a:pt x="149" y="114"/>
                      <a:pt x="153" y="107"/>
                      <a:pt x="156" y="100"/>
                    </a:cubicBezTo>
                    <a:cubicBezTo>
                      <a:pt x="157" y="98"/>
                      <a:pt x="158" y="95"/>
                      <a:pt x="158" y="92"/>
                    </a:cubicBezTo>
                    <a:cubicBezTo>
                      <a:pt x="164" y="92"/>
                      <a:pt x="170" y="88"/>
                      <a:pt x="172" y="83"/>
                    </a:cubicBezTo>
                    <a:cubicBezTo>
                      <a:pt x="174" y="81"/>
                      <a:pt x="174" y="79"/>
                      <a:pt x="175" y="76"/>
                    </a:cubicBezTo>
                    <a:cubicBezTo>
                      <a:pt x="176" y="71"/>
                      <a:pt x="176" y="66"/>
                      <a:pt x="176" y="60"/>
                    </a:cubicBezTo>
                    <a:cubicBezTo>
                      <a:pt x="176" y="27"/>
                      <a:pt x="150" y="0"/>
                      <a:pt x="119" y="0"/>
                    </a:cubicBezTo>
                    <a:cubicBezTo>
                      <a:pt x="87" y="0"/>
                      <a:pt x="61" y="27"/>
                      <a:pt x="61" y="60"/>
                    </a:cubicBezTo>
                    <a:cubicBezTo>
                      <a:pt x="61" y="60"/>
                      <a:pt x="61" y="61"/>
                      <a:pt x="61" y="61"/>
                    </a:cubicBezTo>
                    <a:cubicBezTo>
                      <a:pt x="61" y="66"/>
                      <a:pt x="62" y="71"/>
                      <a:pt x="62" y="76"/>
                    </a:cubicBezTo>
                    <a:cubicBezTo>
                      <a:pt x="62" y="77"/>
                      <a:pt x="62" y="78"/>
                      <a:pt x="63" y="78"/>
                    </a:cubicBezTo>
                    <a:cubicBezTo>
                      <a:pt x="63" y="78"/>
                      <a:pt x="63" y="79"/>
                      <a:pt x="63" y="79"/>
                    </a:cubicBezTo>
                    <a:cubicBezTo>
                      <a:pt x="63" y="80"/>
                      <a:pt x="63" y="80"/>
                      <a:pt x="63" y="81"/>
                    </a:cubicBezTo>
                    <a:cubicBezTo>
                      <a:pt x="64" y="81"/>
                      <a:pt x="64" y="82"/>
                      <a:pt x="64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8"/>
                      <a:pt x="72" y="92"/>
                      <a:pt x="79" y="92"/>
                    </a:cubicBezTo>
                    <a:cubicBezTo>
                      <a:pt x="79" y="95"/>
                      <a:pt x="80" y="98"/>
                      <a:pt x="81" y="100"/>
                    </a:cubicBezTo>
                    <a:cubicBezTo>
                      <a:pt x="84" y="107"/>
                      <a:pt x="88" y="114"/>
                      <a:pt x="92" y="119"/>
                    </a:cubicBezTo>
                    <a:cubicBezTo>
                      <a:pt x="85" y="134"/>
                      <a:pt x="85" y="134"/>
                      <a:pt x="85" y="134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23" y="143"/>
                      <a:pt x="14" y="152"/>
                      <a:pt x="13" y="163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50"/>
                    </a:cubicBezTo>
                    <a:lnTo>
                      <a:pt x="8" y="250"/>
                    </a:lnTo>
                    <a:close/>
                    <a:moveTo>
                      <a:pt x="87" y="91"/>
                    </a:moveTo>
                    <a:cubicBezTo>
                      <a:pt x="86" y="90"/>
                      <a:pt x="86" y="88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5"/>
                      <a:pt x="83" y="84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0" y="84"/>
                      <a:pt x="80" y="84"/>
                    </a:cubicBezTo>
                    <a:cubicBezTo>
                      <a:pt x="80" y="84"/>
                      <a:pt x="80" y="84"/>
                      <a:pt x="79" y="84"/>
                    </a:cubicBezTo>
                    <a:cubicBezTo>
                      <a:pt x="76" y="84"/>
                      <a:pt x="73" y="82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9"/>
                      <a:pt x="71" y="78"/>
                      <a:pt x="71" y="78"/>
                    </a:cubicBezTo>
                    <a:cubicBezTo>
                      <a:pt x="71" y="78"/>
                      <a:pt x="71" y="77"/>
                      <a:pt x="70" y="77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70" y="76"/>
                      <a:pt x="70" y="76"/>
                      <a:pt x="70" y="75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9" y="70"/>
                      <a:pt x="69" y="65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31"/>
                      <a:pt x="91" y="8"/>
                      <a:pt x="119" y="8"/>
                    </a:cubicBezTo>
                    <a:cubicBezTo>
                      <a:pt x="146" y="8"/>
                      <a:pt x="168" y="32"/>
                      <a:pt x="168" y="60"/>
                    </a:cubicBezTo>
                    <a:cubicBezTo>
                      <a:pt x="168" y="61"/>
                      <a:pt x="168" y="61"/>
                      <a:pt x="168" y="62"/>
                    </a:cubicBezTo>
                    <a:cubicBezTo>
                      <a:pt x="166" y="60"/>
                      <a:pt x="163" y="59"/>
                      <a:pt x="160" y="59"/>
                    </a:cubicBezTo>
                    <a:cubicBezTo>
                      <a:pt x="159" y="59"/>
                      <a:pt x="159" y="58"/>
                      <a:pt x="158" y="58"/>
                    </a:cubicBezTo>
                    <a:cubicBezTo>
                      <a:pt x="158" y="58"/>
                      <a:pt x="158" y="59"/>
                      <a:pt x="158" y="59"/>
                    </a:cubicBezTo>
                    <a:cubicBezTo>
                      <a:pt x="157" y="59"/>
                      <a:pt x="157" y="59"/>
                      <a:pt x="157" y="59"/>
                    </a:cubicBezTo>
                    <a:cubicBezTo>
                      <a:pt x="153" y="60"/>
                      <a:pt x="148" y="60"/>
                      <a:pt x="143" y="60"/>
                    </a:cubicBezTo>
                    <a:cubicBezTo>
                      <a:pt x="124" y="60"/>
                      <a:pt x="106" y="51"/>
                      <a:pt x="100" y="36"/>
                    </a:cubicBezTo>
                    <a:cubicBezTo>
                      <a:pt x="99" y="34"/>
                      <a:pt x="96" y="33"/>
                      <a:pt x="94" y="34"/>
                    </a:cubicBezTo>
                    <a:cubicBezTo>
                      <a:pt x="92" y="35"/>
                      <a:pt x="92" y="37"/>
                      <a:pt x="92" y="39"/>
                    </a:cubicBezTo>
                    <a:cubicBezTo>
                      <a:pt x="99" y="53"/>
                      <a:pt x="112" y="63"/>
                      <a:pt x="128" y="67"/>
                    </a:cubicBezTo>
                    <a:cubicBezTo>
                      <a:pt x="130" y="67"/>
                      <a:pt x="131" y="67"/>
                      <a:pt x="133" y="68"/>
                    </a:cubicBezTo>
                    <a:cubicBezTo>
                      <a:pt x="136" y="68"/>
                      <a:pt x="139" y="68"/>
                      <a:pt x="143" y="68"/>
                    </a:cubicBezTo>
                    <a:cubicBezTo>
                      <a:pt x="146" y="68"/>
                      <a:pt x="150" y="68"/>
                      <a:pt x="153" y="68"/>
                    </a:cubicBezTo>
                    <a:cubicBezTo>
                      <a:pt x="155" y="67"/>
                      <a:pt x="157" y="67"/>
                      <a:pt x="159" y="67"/>
                    </a:cubicBezTo>
                    <a:cubicBezTo>
                      <a:pt x="159" y="67"/>
                      <a:pt x="159" y="67"/>
                      <a:pt x="160" y="67"/>
                    </a:cubicBezTo>
                    <a:cubicBezTo>
                      <a:pt x="164" y="68"/>
                      <a:pt x="166" y="71"/>
                      <a:pt x="166" y="75"/>
                    </a:cubicBezTo>
                    <a:cubicBezTo>
                      <a:pt x="166" y="77"/>
                      <a:pt x="166" y="78"/>
                      <a:pt x="165" y="79"/>
                    </a:cubicBezTo>
                    <a:cubicBezTo>
                      <a:pt x="164" y="82"/>
                      <a:pt x="161" y="84"/>
                      <a:pt x="158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7" y="84"/>
                      <a:pt x="156" y="84"/>
                      <a:pt x="156" y="84"/>
                    </a:cubicBezTo>
                    <a:cubicBezTo>
                      <a:pt x="156" y="84"/>
                      <a:pt x="156" y="84"/>
                      <a:pt x="155" y="84"/>
                    </a:cubicBezTo>
                    <a:cubicBezTo>
                      <a:pt x="154" y="84"/>
                      <a:pt x="152" y="85"/>
                      <a:pt x="152" y="87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51" y="88"/>
                      <a:pt x="151" y="90"/>
                      <a:pt x="150" y="91"/>
                    </a:cubicBezTo>
                    <a:cubicBezTo>
                      <a:pt x="150" y="94"/>
                      <a:pt x="149" y="96"/>
                      <a:pt x="148" y="99"/>
                    </a:cubicBezTo>
                    <a:cubicBezTo>
                      <a:pt x="146" y="103"/>
                      <a:pt x="144" y="107"/>
                      <a:pt x="141" y="110"/>
                    </a:cubicBezTo>
                    <a:cubicBezTo>
                      <a:pt x="140" y="113"/>
                      <a:pt x="138" y="115"/>
                      <a:pt x="136" y="117"/>
                    </a:cubicBezTo>
                    <a:cubicBezTo>
                      <a:pt x="130" y="122"/>
                      <a:pt x="125" y="124"/>
                      <a:pt x="119" y="124"/>
                    </a:cubicBezTo>
                    <a:cubicBezTo>
                      <a:pt x="112" y="124"/>
                      <a:pt x="107" y="122"/>
                      <a:pt x="101" y="117"/>
                    </a:cubicBezTo>
                    <a:cubicBezTo>
                      <a:pt x="99" y="115"/>
                      <a:pt x="97" y="113"/>
                      <a:pt x="96" y="110"/>
                    </a:cubicBezTo>
                    <a:cubicBezTo>
                      <a:pt x="93" y="107"/>
                      <a:pt x="91" y="103"/>
                      <a:pt x="89" y="99"/>
                    </a:cubicBezTo>
                    <a:cubicBezTo>
                      <a:pt x="88" y="96"/>
                      <a:pt x="87" y="94"/>
                      <a:pt x="87" y="91"/>
                    </a:cubicBezTo>
                    <a:close/>
                  </a:path>
                </a:pathLst>
              </a:custGeom>
              <a:solidFill>
                <a:srgbClr val="027180"/>
              </a:solidFill>
              <a:ln w="9525">
                <a:solidFill>
                  <a:srgbClr val="005867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87546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33" b="0" i="0" u="none" strike="noStrike" kern="0" cap="none" spc="0" normalizeH="0" baseline="0" noProof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1" name="Freeform 184">
                <a:extLst>
                  <a:ext uri="{FF2B5EF4-FFF2-40B4-BE49-F238E27FC236}">
                    <a16:creationId xmlns:a16="http://schemas.microsoft.com/office/drawing/2014/main" id="{AE25D95D-4F2C-F1F7-C127-8B0B441F7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172" y="4158629"/>
                <a:ext cx="210904" cy="107073"/>
              </a:xfrm>
              <a:custGeom>
                <a:avLst/>
                <a:gdLst>
                  <a:gd name="T0" fmla="*/ 165 w 169"/>
                  <a:gd name="T1" fmla="*/ 88 h 88"/>
                  <a:gd name="T2" fmla="*/ 169 w 169"/>
                  <a:gd name="T3" fmla="*/ 88 h 88"/>
                  <a:gd name="T4" fmla="*/ 169 w 169"/>
                  <a:gd name="T5" fmla="*/ 16 h 88"/>
                  <a:gd name="T6" fmla="*/ 154 w 169"/>
                  <a:gd name="T7" fmla="*/ 0 h 88"/>
                  <a:gd name="T8" fmla="*/ 15 w 169"/>
                  <a:gd name="T9" fmla="*/ 0 h 88"/>
                  <a:gd name="T10" fmla="*/ 0 w 169"/>
                  <a:gd name="T11" fmla="*/ 16 h 88"/>
                  <a:gd name="T12" fmla="*/ 0 w 169"/>
                  <a:gd name="T13" fmla="*/ 88 h 88"/>
                  <a:gd name="T14" fmla="*/ 4 w 169"/>
                  <a:gd name="T15" fmla="*/ 88 h 88"/>
                  <a:gd name="T16" fmla="*/ 8 w 169"/>
                  <a:gd name="T17" fmla="*/ 88 h 88"/>
                  <a:gd name="T18" fmla="*/ 8 w 169"/>
                  <a:gd name="T19" fmla="*/ 16 h 88"/>
                  <a:gd name="T20" fmla="*/ 15 w 169"/>
                  <a:gd name="T21" fmla="*/ 8 h 88"/>
                  <a:gd name="T22" fmla="*/ 154 w 169"/>
                  <a:gd name="T23" fmla="*/ 8 h 88"/>
                  <a:gd name="T24" fmla="*/ 161 w 169"/>
                  <a:gd name="T25" fmla="*/ 16 h 88"/>
                  <a:gd name="T26" fmla="*/ 161 w 169"/>
                  <a:gd name="T27" fmla="*/ 88 h 88"/>
                  <a:gd name="T28" fmla="*/ 165 w 169"/>
                  <a:gd name="T2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88">
                    <a:moveTo>
                      <a:pt x="165" y="88"/>
                    </a:moveTo>
                    <a:cubicBezTo>
                      <a:pt x="169" y="88"/>
                      <a:pt x="169" y="88"/>
                      <a:pt x="169" y="88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9" y="7"/>
                      <a:pt x="163" y="0"/>
                      <a:pt x="15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1" y="8"/>
                      <a:pt x="15" y="8"/>
                    </a:cubicBezTo>
                    <a:cubicBezTo>
                      <a:pt x="154" y="8"/>
                      <a:pt x="154" y="8"/>
                      <a:pt x="154" y="8"/>
                    </a:cubicBezTo>
                    <a:cubicBezTo>
                      <a:pt x="158" y="8"/>
                      <a:pt x="161" y="12"/>
                      <a:pt x="161" y="16"/>
                    </a:cubicBezTo>
                    <a:cubicBezTo>
                      <a:pt x="161" y="88"/>
                      <a:pt x="161" y="88"/>
                      <a:pt x="161" y="88"/>
                    </a:cubicBezTo>
                    <a:lnTo>
                      <a:pt x="165" y="88"/>
                    </a:lnTo>
                    <a:close/>
                  </a:path>
                </a:pathLst>
              </a:custGeom>
              <a:solidFill>
                <a:srgbClr val="027180"/>
              </a:solidFill>
              <a:ln w="9525">
                <a:solidFill>
                  <a:srgbClr val="02718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87546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33" b="0" i="0" u="none" strike="noStrike" kern="0" cap="none" spc="0" normalizeH="0" baseline="0" noProof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32" name="Freeform 185">
                <a:extLst>
                  <a:ext uri="{FF2B5EF4-FFF2-40B4-BE49-F238E27FC236}">
                    <a16:creationId xmlns:a16="http://schemas.microsoft.com/office/drawing/2014/main" id="{94A77D62-44CE-9980-313A-3BA4EC42B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24" y="4275436"/>
                <a:ext cx="320400" cy="9734"/>
              </a:xfrm>
              <a:custGeom>
                <a:avLst/>
                <a:gdLst>
                  <a:gd name="T0" fmla="*/ 253 w 257"/>
                  <a:gd name="T1" fmla="*/ 0 h 8"/>
                  <a:gd name="T2" fmla="*/ 213 w 257"/>
                  <a:gd name="T3" fmla="*/ 0 h 8"/>
                  <a:gd name="T4" fmla="*/ 209 w 257"/>
                  <a:gd name="T5" fmla="*/ 0 h 8"/>
                  <a:gd name="T6" fmla="*/ 205 w 257"/>
                  <a:gd name="T7" fmla="*/ 0 h 8"/>
                  <a:gd name="T8" fmla="*/ 52 w 257"/>
                  <a:gd name="T9" fmla="*/ 0 h 8"/>
                  <a:gd name="T10" fmla="*/ 48 w 257"/>
                  <a:gd name="T11" fmla="*/ 0 h 8"/>
                  <a:gd name="T12" fmla="*/ 44 w 257"/>
                  <a:gd name="T13" fmla="*/ 0 h 8"/>
                  <a:gd name="T14" fmla="*/ 4 w 257"/>
                  <a:gd name="T15" fmla="*/ 0 h 8"/>
                  <a:gd name="T16" fmla="*/ 0 w 257"/>
                  <a:gd name="T17" fmla="*/ 4 h 8"/>
                  <a:gd name="T18" fmla="*/ 4 w 257"/>
                  <a:gd name="T19" fmla="*/ 8 h 8"/>
                  <a:gd name="T20" fmla="*/ 48 w 257"/>
                  <a:gd name="T21" fmla="*/ 8 h 8"/>
                  <a:gd name="T22" fmla="*/ 209 w 257"/>
                  <a:gd name="T23" fmla="*/ 8 h 8"/>
                  <a:gd name="T24" fmla="*/ 253 w 257"/>
                  <a:gd name="T25" fmla="*/ 8 h 8"/>
                  <a:gd name="T26" fmla="*/ 257 w 257"/>
                  <a:gd name="T27" fmla="*/ 4 h 8"/>
                  <a:gd name="T28" fmla="*/ 253 w 257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7" h="8">
                    <a:moveTo>
                      <a:pt x="253" y="0"/>
                    </a:moveTo>
                    <a:cubicBezTo>
                      <a:pt x="213" y="0"/>
                      <a:pt x="213" y="0"/>
                      <a:pt x="213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209" y="8"/>
                      <a:pt x="209" y="8"/>
                      <a:pt x="209" y="8"/>
                    </a:cubicBezTo>
                    <a:cubicBezTo>
                      <a:pt x="253" y="8"/>
                      <a:pt x="253" y="8"/>
                      <a:pt x="253" y="8"/>
                    </a:cubicBezTo>
                    <a:cubicBezTo>
                      <a:pt x="255" y="8"/>
                      <a:pt x="257" y="6"/>
                      <a:pt x="257" y="4"/>
                    </a:cubicBezTo>
                    <a:cubicBezTo>
                      <a:pt x="257" y="2"/>
                      <a:pt x="255" y="0"/>
                      <a:pt x="253" y="0"/>
                    </a:cubicBezTo>
                    <a:close/>
                  </a:path>
                </a:pathLst>
              </a:custGeom>
              <a:solidFill>
                <a:srgbClr val="027180"/>
              </a:solidFill>
              <a:ln w="9525">
                <a:solidFill>
                  <a:srgbClr val="005867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87546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33" b="0" i="0" u="none" strike="noStrike" kern="0" cap="none" spc="0" normalizeH="0" baseline="0" noProof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6835D51F-5AC6-5035-9C36-A5FE9D86EE94}"/>
                  </a:ext>
                </a:extLst>
              </p:cNvPr>
              <p:cNvGrpSpPr/>
              <p:nvPr/>
            </p:nvGrpSpPr>
            <p:grpSpPr>
              <a:xfrm>
                <a:off x="351764" y="4181567"/>
                <a:ext cx="108000" cy="78383"/>
                <a:chOff x="28968738" y="-4368796"/>
                <a:chExt cx="1054101" cy="847727"/>
              </a:xfrm>
              <a:solidFill>
                <a:sysClr val="windowText" lastClr="000000">
                  <a:lumMod val="85000"/>
                  <a:lumOff val="15000"/>
                </a:sysClr>
              </a:solidFill>
            </p:grpSpPr>
            <p:sp>
              <p:nvSpPr>
                <p:cNvPr id="34" name="Freeform 65">
                  <a:extLst>
                    <a:ext uri="{FF2B5EF4-FFF2-40B4-BE49-F238E27FC236}">
                      <a16:creationId xmlns:a16="http://schemas.microsoft.com/office/drawing/2014/main" id="{5FBF894E-C448-9EF6-1996-322410DA6D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968738" y="-4121142"/>
                  <a:ext cx="571500" cy="600073"/>
                </a:xfrm>
                <a:custGeom>
                  <a:avLst/>
                  <a:gdLst>
                    <a:gd name="T0" fmla="*/ 178 w 180"/>
                    <a:gd name="T1" fmla="*/ 59 h 189"/>
                    <a:gd name="T2" fmla="*/ 158 w 180"/>
                    <a:gd name="T3" fmla="*/ 32 h 189"/>
                    <a:gd name="T4" fmla="*/ 134 w 180"/>
                    <a:gd name="T5" fmla="*/ 40 h 189"/>
                    <a:gd name="T6" fmla="*/ 132 w 180"/>
                    <a:gd name="T7" fmla="*/ 39 h 189"/>
                    <a:gd name="T8" fmla="*/ 116 w 180"/>
                    <a:gd name="T9" fmla="*/ 29 h 189"/>
                    <a:gd name="T10" fmla="*/ 103 w 180"/>
                    <a:gd name="T11" fmla="*/ 0 h 189"/>
                    <a:gd name="T12" fmla="*/ 69 w 180"/>
                    <a:gd name="T13" fmla="*/ 7 h 189"/>
                    <a:gd name="T14" fmla="*/ 63 w 180"/>
                    <a:gd name="T15" fmla="*/ 31 h 189"/>
                    <a:gd name="T16" fmla="*/ 47 w 180"/>
                    <a:gd name="T17" fmla="*/ 40 h 189"/>
                    <a:gd name="T18" fmla="*/ 24 w 180"/>
                    <a:gd name="T19" fmla="*/ 33 h 189"/>
                    <a:gd name="T20" fmla="*/ 2 w 180"/>
                    <a:gd name="T21" fmla="*/ 59 h 189"/>
                    <a:gd name="T22" fmla="*/ 21 w 180"/>
                    <a:gd name="T23" fmla="*/ 84 h 189"/>
                    <a:gd name="T24" fmla="*/ 21 w 180"/>
                    <a:gd name="T25" fmla="*/ 103 h 189"/>
                    <a:gd name="T26" fmla="*/ 4 w 180"/>
                    <a:gd name="T27" fmla="*/ 121 h 189"/>
                    <a:gd name="T28" fmla="*/ 15 w 180"/>
                    <a:gd name="T29" fmla="*/ 153 h 189"/>
                    <a:gd name="T30" fmla="*/ 24 w 180"/>
                    <a:gd name="T31" fmla="*/ 156 h 189"/>
                    <a:gd name="T32" fmla="*/ 47 w 180"/>
                    <a:gd name="T33" fmla="*/ 149 h 189"/>
                    <a:gd name="T34" fmla="*/ 63 w 180"/>
                    <a:gd name="T35" fmla="*/ 158 h 189"/>
                    <a:gd name="T36" fmla="*/ 69 w 180"/>
                    <a:gd name="T37" fmla="*/ 182 h 189"/>
                    <a:gd name="T38" fmla="*/ 103 w 180"/>
                    <a:gd name="T39" fmla="*/ 189 h 189"/>
                    <a:gd name="T40" fmla="*/ 116 w 180"/>
                    <a:gd name="T41" fmla="*/ 160 h 189"/>
                    <a:gd name="T42" fmla="*/ 132 w 180"/>
                    <a:gd name="T43" fmla="*/ 150 h 189"/>
                    <a:gd name="T44" fmla="*/ 134 w 180"/>
                    <a:gd name="T45" fmla="*/ 149 h 189"/>
                    <a:gd name="T46" fmla="*/ 158 w 180"/>
                    <a:gd name="T47" fmla="*/ 157 h 189"/>
                    <a:gd name="T48" fmla="*/ 178 w 180"/>
                    <a:gd name="T49" fmla="*/ 131 h 189"/>
                    <a:gd name="T50" fmla="*/ 160 w 180"/>
                    <a:gd name="T51" fmla="*/ 105 h 189"/>
                    <a:gd name="T52" fmla="*/ 159 w 180"/>
                    <a:gd name="T53" fmla="*/ 86 h 189"/>
                    <a:gd name="T54" fmla="*/ 177 w 180"/>
                    <a:gd name="T55" fmla="*/ 69 h 189"/>
                    <a:gd name="T56" fmla="*/ 154 w 180"/>
                    <a:gd name="T57" fmla="*/ 111 h 189"/>
                    <a:gd name="T58" fmla="*/ 158 w 180"/>
                    <a:gd name="T59" fmla="*/ 149 h 189"/>
                    <a:gd name="T60" fmla="*/ 128 w 180"/>
                    <a:gd name="T61" fmla="*/ 143 h 189"/>
                    <a:gd name="T62" fmla="*/ 108 w 180"/>
                    <a:gd name="T63" fmla="*/ 158 h 189"/>
                    <a:gd name="T64" fmla="*/ 77 w 180"/>
                    <a:gd name="T65" fmla="*/ 181 h 189"/>
                    <a:gd name="T66" fmla="*/ 67 w 180"/>
                    <a:gd name="T67" fmla="*/ 151 h 189"/>
                    <a:gd name="T68" fmla="*/ 47 w 180"/>
                    <a:gd name="T69" fmla="*/ 141 h 189"/>
                    <a:gd name="T70" fmla="*/ 22 w 180"/>
                    <a:gd name="T71" fmla="*/ 149 h 189"/>
                    <a:gd name="T72" fmla="*/ 26 w 180"/>
                    <a:gd name="T73" fmla="*/ 111 h 189"/>
                    <a:gd name="T74" fmla="*/ 29 w 180"/>
                    <a:gd name="T75" fmla="*/ 87 h 189"/>
                    <a:gd name="T76" fmla="*/ 9 w 180"/>
                    <a:gd name="T77" fmla="*/ 63 h 189"/>
                    <a:gd name="T78" fmla="*/ 43 w 180"/>
                    <a:gd name="T79" fmla="*/ 47 h 189"/>
                    <a:gd name="T80" fmla="*/ 67 w 180"/>
                    <a:gd name="T81" fmla="*/ 38 h 189"/>
                    <a:gd name="T82" fmla="*/ 77 w 180"/>
                    <a:gd name="T83" fmla="*/ 8 h 189"/>
                    <a:gd name="T84" fmla="*/ 108 w 180"/>
                    <a:gd name="T85" fmla="*/ 31 h 189"/>
                    <a:gd name="T86" fmla="*/ 127 w 180"/>
                    <a:gd name="T87" fmla="*/ 46 h 189"/>
                    <a:gd name="T88" fmla="*/ 158 w 180"/>
                    <a:gd name="T89" fmla="*/ 40 h 189"/>
                    <a:gd name="T90" fmla="*/ 154 w 180"/>
                    <a:gd name="T91" fmla="*/ 78 h 189"/>
                    <a:gd name="T92" fmla="*/ 151 w 180"/>
                    <a:gd name="T93" fmla="*/ 102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80" h="189">
                      <a:moveTo>
                        <a:pt x="177" y="69"/>
                      </a:moveTo>
                      <a:cubicBezTo>
                        <a:pt x="179" y="66"/>
                        <a:pt x="180" y="62"/>
                        <a:pt x="178" y="59"/>
                      </a:cubicBezTo>
                      <a:cubicBezTo>
                        <a:pt x="165" y="36"/>
                        <a:pt x="165" y="36"/>
                        <a:pt x="165" y="36"/>
                      </a:cubicBezTo>
                      <a:cubicBezTo>
                        <a:pt x="164" y="34"/>
                        <a:pt x="161" y="32"/>
                        <a:pt x="158" y="32"/>
                      </a:cubicBezTo>
                      <a:cubicBezTo>
                        <a:pt x="157" y="32"/>
                        <a:pt x="157" y="32"/>
                        <a:pt x="156" y="33"/>
                      </a:cubicBezTo>
                      <a:cubicBezTo>
                        <a:pt x="134" y="40"/>
                        <a:pt x="134" y="40"/>
                        <a:pt x="134" y="40"/>
                      </a:cubicBezTo>
                      <a:cubicBezTo>
                        <a:pt x="134" y="40"/>
                        <a:pt x="134" y="40"/>
                        <a:pt x="133" y="40"/>
                      </a:cubicBezTo>
                      <a:cubicBezTo>
                        <a:pt x="133" y="40"/>
                        <a:pt x="132" y="40"/>
                        <a:pt x="132" y="39"/>
                      </a:cubicBezTo>
                      <a:cubicBezTo>
                        <a:pt x="117" y="31"/>
                        <a:pt x="117" y="31"/>
                        <a:pt x="117" y="31"/>
                      </a:cubicBezTo>
                      <a:cubicBezTo>
                        <a:pt x="116" y="31"/>
                        <a:pt x="116" y="30"/>
                        <a:pt x="116" y="29"/>
                      </a:cubicBezTo>
                      <a:cubicBezTo>
                        <a:pt x="111" y="7"/>
                        <a:pt x="111" y="7"/>
                        <a:pt x="111" y="7"/>
                      </a:cubicBezTo>
                      <a:cubicBezTo>
                        <a:pt x="110" y="3"/>
                        <a:pt x="107" y="0"/>
                        <a:pt x="103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3" y="0"/>
                        <a:pt x="70" y="3"/>
                        <a:pt x="69" y="7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cubicBezTo>
                        <a:pt x="64" y="30"/>
                        <a:pt x="64" y="31"/>
                        <a:pt x="63" y="31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8" y="40"/>
                        <a:pt x="47" y="40"/>
                        <a:pt x="47" y="40"/>
                      </a:cubicBez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1" y="31"/>
                        <a:pt x="17" y="33"/>
                        <a:pt x="15" y="36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0" y="62"/>
                        <a:pt x="1" y="66"/>
                        <a:pt x="4" y="69"/>
                      </a:cubicBezTo>
                      <a:cubicBezTo>
                        <a:pt x="21" y="84"/>
                        <a:pt x="21" y="84"/>
                        <a:pt x="21" y="84"/>
                      </a:cubicBezTo>
                      <a:cubicBezTo>
                        <a:pt x="21" y="84"/>
                        <a:pt x="21" y="85"/>
                        <a:pt x="21" y="86"/>
                      </a:cubicBezTo>
                      <a:cubicBezTo>
                        <a:pt x="21" y="103"/>
                        <a:pt x="21" y="103"/>
                        <a:pt x="21" y="103"/>
                      </a:cubicBezTo>
                      <a:cubicBezTo>
                        <a:pt x="21" y="104"/>
                        <a:pt x="21" y="105"/>
                        <a:pt x="21" y="105"/>
                      </a:cubicBezTo>
                      <a:cubicBezTo>
                        <a:pt x="4" y="121"/>
                        <a:pt x="4" y="121"/>
                        <a:pt x="4" y="121"/>
                      </a:cubicBezTo>
                      <a:cubicBezTo>
                        <a:pt x="1" y="123"/>
                        <a:pt x="0" y="127"/>
                        <a:pt x="2" y="130"/>
                      </a:cubicBezTo>
                      <a:cubicBezTo>
                        <a:pt x="15" y="153"/>
                        <a:pt x="15" y="153"/>
                        <a:pt x="15" y="153"/>
                      </a:cubicBezTo>
                      <a:cubicBezTo>
                        <a:pt x="16" y="155"/>
                        <a:pt x="19" y="157"/>
                        <a:pt x="22" y="157"/>
                      </a:cubicBezTo>
                      <a:cubicBezTo>
                        <a:pt x="23" y="157"/>
                        <a:pt x="24" y="157"/>
                        <a:pt x="24" y="156"/>
                      </a:cubicBezTo>
                      <a:cubicBezTo>
                        <a:pt x="46" y="149"/>
                        <a:pt x="46" y="149"/>
                        <a:pt x="46" y="149"/>
                      </a:cubicBezTo>
                      <a:cubicBezTo>
                        <a:pt x="46" y="149"/>
                        <a:pt x="46" y="149"/>
                        <a:pt x="47" y="149"/>
                      </a:cubicBezTo>
                      <a:cubicBezTo>
                        <a:pt x="47" y="149"/>
                        <a:pt x="48" y="150"/>
                        <a:pt x="49" y="150"/>
                      </a:cubicBezTo>
                      <a:cubicBezTo>
                        <a:pt x="63" y="158"/>
                        <a:pt x="63" y="158"/>
                        <a:pt x="63" y="158"/>
                      </a:cubicBezTo>
                      <a:cubicBezTo>
                        <a:pt x="64" y="159"/>
                        <a:pt x="64" y="160"/>
                        <a:pt x="65" y="160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70" y="186"/>
                        <a:pt x="73" y="189"/>
                        <a:pt x="77" y="189"/>
                      </a:cubicBezTo>
                      <a:cubicBezTo>
                        <a:pt x="103" y="189"/>
                        <a:pt x="103" y="189"/>
                        <a:pt x="103" y="189"/>
                      </a:cubicBezTo>
                      <a:cubicBezTo>
                        <a:pt x="107" y="189"/>
                        <a:pt x="110" y="186"/>
                        <a:pt x="111" y="183"/>
                      </a:cubicBezTo>
                      <a:cubicBezTo>
                        <a:pt x="116" y="160"/>
                        <a:pt x="116" y="160"/>
                        <a:pt x="116" y="160"/>
                      </a:cubicBezTo>
                      <a:cubicBezTo>
                        <a:pt x="116" y="160"/>
                        <a:pt x="116" y="159"/>
                        <a:pt x="117" y="158"/>
                      </a:cubicBezTo>
                      <a:cubicBezTo>
                        <a:pt x="132" y="150"/>
                        <a:pt x="132" y="150"/>
                        <a:pt x="132" y="150"/>
                      </a:cubicBezTo>
                      <a:cubicBezTo>
                        <a:pt x="132" y="150"/>
                        <a:pt x="133" y="149"/>
                        <a:pt x="133" y="149"/>
                      </a:cubicBezTo>
                      <a:cubicBezTo>
                        <a:pt x="134" y="149"/>
                        <a:pt x="134" y="149"/>
                        <a:pt x="134" y="149"/>
                      </a:cubicBezTo>
                      <a:cubicBezTo>
                        <a:pt x="156" y="156"/>
                        <a:pt x="156" y="156"/>
                        <a:pt x="156" y="156"/>
                      </a:cubicBezTo>
                      <a:cubicBezTo>
                        <a:pt x="157" y="157"/>
                        <a:pt x="157" y="157"/>
                        <a:pt x="158" y="157"/>
                      </a:cubicBezTo>
                      <a:cubicBezTo>
                        <a:pt x="161" y="157"/>
                        <a:pt x="164" y="155"/>
                        <a:pt x="165" y="153"/>
                      </a:cubicBezTo>
                      <a:cubicBezTo>
                        <a:pt x="178" y="131"/>
                        <a:pt x="178" y="131"/>
                        <a:pt x="178" y="131"/>
                      </a:cubicBezTo>
                      <a:cubicBezTo>
                        <a:pt x="180" y="127"/>
                        <a:pt x="179" y="123"/>
                        <a:pt x="177" y="121"/>
                      </a:cubicBezTo>
                      <a:cubicBezTo>
                        <a:pt x="160" y="105"/>
                        <a:pt x="160" y="105"/>
                        <a:pt x="160" y="105"/>
                      </a:cubicBezTo>
                      <a:cubicBezTo>
                        <a:pt x="159" y="105"/>
                        <a:pt x="159" y="104"/>
                        <a:pt x="159" y="103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5"/>
                        <a:pt x="159" y="84"/>
                        <a:pt x="160" y="84"/>
                      </a:cubicBezTo>
                      <a:lnTo>
                        <a:pt x="177" y="69"/>
                      </a:lnTo>
                      <a:close/>
                      <a:moveTo>
                        <a:pt x="151" y="102"/>
                      </a:moveTo>
                      <a:cubicBezTo>
                        <a:pt x="150" y="106"/>
                        <a:pt x="152" y="109"/>
                        <a:pt x="154" y="111"/>
                      </a:cubicBezTo>
                      <a:cubicBezTo>
                        <a:pt x="171" y="127"/>
                        <a:pt x="171" y="127"/>
                        <a:pt x="171" y="127"/>
                      </a:cubicBezTo>
                      <a:cubicBezTo>
                        <a:pt x="158" y="149"/>
                        <a:pt x="158" y="149"/>
                        <a:pt x="158" y="149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34" y="141"/>
                        <a:pt x="130" y="142"/>
                        <a:pt x="128" y="143"/>
                      </a:cubicBezTo>
                      <a:cubicBezTo>
                        <a:pt x="114" y="151"/>
                        <a:pt x="114" y="151"/>
                        <a:pt x="114" y="151"/>
                      </a:cubicBezTo>
                      <a:cubicBezTo>
                        <a:pt x="111" y="152"/>
                        <a:pt x="108" y="156"/>
                        <a:pt x="108" y="158"/>
                      </a:cubicBezTo>
                      <a:cubicBezTo>
                        <a:pt x="103" y="181"/>
                        <a:pt x="103" y="181"/>
                        <a:pt x="103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2" y="159"/>
                        <a:pt x="72" y="159"/>
                        <a:pt x="72" y="159"/>
                      </a:cubicBezTo>
                      <a:cubicBezTo>
                        <a:pt x="72" y="156"/>
                        <a:pt x="69" y="152"/>
                        <a:pt x="67" y="151"/>
                      </a:cubicBezTo>
                      <a:cubicBezTo>
                        <a:pt x="53" y="143"/>
                        <a:pt x="53" y="143"/>
                        <a:pt x="53" y="143"/>
                      </a:cubicBezTo>
                      <a:cubicBezTo>
                        <a:pt x="51" y="142"/>
                        <a:pt x="49" y="141"/>
                        <a:pt x="47" y="141"/>
                      </a:cubicBezTo>
                      <a:cubicBezTo>
                        <a:pt x="45" y="141"/>
                        <a:pt x="44" y="141"/>
                        <a:pt x="44" y="142"/>
                      </a:cubicBezTo>
                      <a:cubicBezTo>
                        <a:pt x="22" y="149"/>
                        <a:pt x="22" y="149"/>
                        <a:pt x="22" y="149"/>
                      </a:cubicBezTo>
                      <a:cubicBezTo>
                        <a:pt x="9" y="127"/>
                        <a:pt x="9" y="127"/>
                        <a:pt x="9" y="127"/>
                      </a:cubicBezTo>
                      <a:cubicBezTo>
                        <a:pt x="26" y="111"/>
                        <a:pt x="26" y="111"/>
                        <a:pt x="26" y="111"/>
                      </a:cubicBezTo>
                      <a:cubicBezTo>
                        <a:pt x="28" y="109"/>
                        <a:pt x="30" y="106"/>
                        <a:pt x="29" y="103"/>
                      </a:cubicBezTo>
                      <a:cubicBezTo>
                        <a:pt x="29" y="87"/>
                        <a:pt x="29" y="87"/>
                        <a:pt x="29" y="87"/>
                      </a:cubicBezTo>
                      <a:cubicBezTo>
                        <a:pt x="30" y="84"/>
                        <a:pt x="28" y="80"/>
                        <a:pt x="26" y="78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6" y="48"/>
                        <a:pt x="51" y="48"/>
                        <a:pt x="53" y="46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9" y="37"/>
                        <a:pt x="72" y="34"/>
                        <a:pt x="72" y="31"/>
                      </a:cubicBezTo>
                      <a:cubicBezTo>
                        <a:pt x="77" y="8"/>
                        <a:pt x="77" y="8"/>
                        <a:pt x="77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8" y="31"/>
                        <a:pt x="108" y="31"/>
                        <a:pt x="108" y="31"/>
                      </a:cubicBezTo>
                      <a:cubicBezTo>
                        <a:pt x="108" y="34"/>
                        <a:pt x="111" y="37"/>
                        <a:pt x="113" y="38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30" y="48"/>
                        <a:pt x="134" y="48"/>
                        <a:pt x="137" y="47"/>
                      </a:cubicBezTo>
                      <a:cubicBezTo>
                        <a:pt x="158" y="40"/>
                        <a:pt x="158" y="40"/>
                        <a:pt x="158" y="40"/>
                      </a:cubicBezTo>
                      <a:cubicBezTo>
                        <a:pt x="171" y="63"/>
                        <a:pt x="171" y="63"/>
                        <a:pt x="171" y="63"/>
                      </a:cubicBezTo>
                      <a:cubicBezTo>
                        <a:pt x="154" y="78"/>
                        <a:pt x="154" y="78"/>
                        <a:pt x="154" y="78"/>
                      </a:cubicBezTo>
                      <a:cubicBezTo>
                        <a:pt x="152" y="80"/>
                        <a:pt x="150" y="84"/>
                        <a:pt x="151" y="86"/>
                      </a:cubicBezTo>
                      <a:lnTo>
                        <a:pt x="151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87546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33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5" name="Freeform 66">
                  <a:extLst>
                    <a:ext uri="{FF2B5EF4-FFF2-40B4-BE49-F238E27FC236}">
                      <a16:creationId xmlns:a16="http://schemas.microsoft.com/office/drawing/2014/main" id="{D2CDA770-0F20-0EB4-F4F4-228665BF0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7018" y="-3940165"/>
                  <a:ext cx="234949" cy="234947"/>
                </a:xfrm>
                <a:custGeom>
                  <a:avLst/>
                  <a:gdLst>
                    <a:gd name="T0" fmla="*/ 70 w 74"/>
                    <a:gd name="T1" fmla="*/ 33 h 74"/>
                    <a:gd name="T2" fmla="*/ 66 w 74"/>
                    <a:gd name="T3" fmla="*/ 37 h 74"/>
                    <a:gd name="T4" fmla="*/ 37 w 74"/>
                    <a:gd name="T5" fmla="*/ 66 h 74"/>
                    <a:gd name="T6" fmla="*/ 8 w 74"/>
                    <a:gd name="T7" fmla="*/ 37 h 74"/>
                    <a:gd name="T8" fmla="*/ 37 w 74"/>
                    <a:gd name="T9" fmla="*/ 8 h 74"/>
                    <a:gd name="T10" fmla="*/ 41 w 74"/>
                    <a:gd name="T11" fmla="*/ 4 h 74"/>
                    <a:gd name="T12" fmla="*/ 37 w 74"/>
                    <a:gd name="T13" fmla="*/ 0 h 74"/>
                    <a:gd name="T14" fmla="*/ 0 w 74"/>
                    <a:gd name="T15" fmla="*/ 37 h 74"/>
                    <a:gd name="T16" fmla="*/ 37 w 74"/>
                    <a:gd name="T17" fmla="*/ 74 h 74"/>
                    <a:gd name="T18" fmla="*/ 74 w 74"/>
                    <a:gd name="T19" fmla="*/ 37 h 74"/>
                    <a:gd name="T20" fmla="*/ 70 w 74"/>
                    <a:gd name="T21" fmla="*/ 3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4" h="74">
                      <a:moveTo>
                        <a:pt x="70" y="33"/>
                      </a:moveTo>
                      <a:cubicBezTo>
                        <a:pt x="68" y="33"/>
                        <a:pt x="66" y="35"/>
                        <a:pt x="66" y="37"/>
                      </a:cubicBezTo>
                      <a:cubicBezTo>
                        <a:pt x="66" y="53"/>
                        <a:pt x="53" y="66"/>
                        <a:pt x="37" y="66"/>
                      </a:cubicBezTo>
                      <a:cubicBezTo>
                        <a:pt x="21" y="66"/>
                        <a:pt x="8" y="53"/>
                        <a:pt x="8" y="37"/>
                      </a:cubicBezTo>
                      <a:cubicBezTo>
                        <a:pt x="8" y="21"/>
                        <a:pt x="21" y="8"/>
                        <a:pt x="37" y="8"/>
                      </a:cubicBezTo>
                      <a:cubicBezTo>
                        <a:pt x="39" y="8"/>
                        <a:pt x="41" y="6"/>
                        <a:pt x="41" y="4"/>
                      </a:cubicBezTo>
                      <a:cubicBezTo>
                        <a:pt x="41" y="2"/>
                        <a:pt x="39" y="0"/>
                        <a:pt x="37" y="0"/>
                      </a:cubicBezTo>
                      <a:cubicBezTo>
                        <a:pt x="17" y="0"/>
                        <a:pt x="0" y="17"/>
                        <a:pt x="0" y="37"/>
                      </a:cubicBezTo>
                      <a:cubicBezTo>
                        <a:pt x="0" y="58"/>
                        <a:pt x="17" y="74"/>
                        <a:pt x="37" y="74"/>
                      </a:cubicBezTo>
                      <a:cubicBezTo>
                        <a:pt x="58" y="74"/>
                        <a:pt x="74" y="58"/>
                        <a:pt x="74" y="37"/>
                      </a:cubicBezTo>
                      <a:cubicBezTo>
                        <a:pt x="74" y="35"/>
                        <a:pt x="72" y="33"/>
                        <a:pt x="70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87546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33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6" name="Freeform 67">
                  <a:extLst>
                    <a:ext uri="{FF2B5EF4-FFF2-40B4-BE49-F238E27FC236}">
                      <a16:creationId xmlns:a16="http://schemas.microsoft.com/office/drawing/2014/main" id="{B76DD120-35A2-2FAF-FA53-45669EA32C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489439" y="-4368796"/>
                  <a:ext cx="533400" cy="504825"/>
                </a:xfrm>
                <a:custGeom>
                  <a:avLst/>
                  <a:gdLst>
                    <a:gd name="T0" fmla="*/ 162 w 168"/>
                    <a:gd name="T1" fmla="*/ 61 h 159"/>
                    <a:gd name="T2" fmla="*/ 139 w 168"/>
                    <a:gd name="T3" fmla="*/ 56 h 159"/>
                    <a:gd name="T4" fmla="*/ 131 w 168"/>
                    <a:gd name="T5" fmla="*/ 42 h 159"/>
                    <a:gd name="T6" fmla="*/ 136 w 168"/>
                    <a:gd name="T7" fmla="*/ 13 h 159"/>
                    <a:gd name="T8" fmla="*/ 106 w 168"/>
                    <a:gd name="T9" fmla="*/ 3 h 159"/>
                    <a:gd name="T10" fmla="*/ 91 w 168"/>
                    <a:gd name="T11" fmla="*/ 20 h 159"/>
                    <a:gd name="T12" fmla="*/ 75 w 168"/>
                    <a:gd name="T13" fmla="*/ 20 h 159"/>
                    <a:gd name="T14" fmla="*/ 52 w 168"/>
                    <a:gd name="T15" fmla="*/ 1 h 159"/>
                    <a:gd name="T16" fmla="*/ 28 w 168"/>
                    <a:gd name="T17" fmla="*/ 22 h 159"/>
                    <a:gd name="T18" fmla="*/ 36 w 168"/>
                    <a:gd name="T19" fmla="*/ 44 h 159"/>
                    <a:gd name="T20" fmla="*/ 27 w 168"/>
                    <a:gd name="T21" fmla="*/ 57 h 159"/>
                    <a:gd name="T22" fmla="*/ 0 w 168"/>
                    <a:gd name="T23" fmla="*/ 68 h 159"/>
                    <a:gd name="T24" fmla="*/ 6 w 168"/>
                    <a:gd name="T25" fmla="*/ 99 h 159"/>
                    <a:gd name="T26" fmla="*/ 28 w 168"/>
                    <a:gd name="T27" fmla="*/ 104 h 159"/>
                    <a:gd name="T28" fmla="*/ 36 w 168"/>
                    <a:gd name="T29" fmla="*/ 118 h 159"/>
                    <a:gd name="T30" fmla="*/ 32 w 168"/>
                    <a:gd name="T31" fmla="*/ 147 h 159"/>
                    <a:gd name="T32" fmla="*/ 55 w 168"/>
                    <a:gd name="T33" fmla="*/ 159 h 159"/>
                    <a:gd name="T34" fmla="*/ 75 w 168"/>
                    <a:gd name="T35" fmla="*/ 140 h 159"/>
                    <a:gd name="T36" fmla="*/ 91 w 168"/>
                    <a:gd name="T37" fmla="*/ 140 h 159"/>
                    <a:gd name="T38" fmla="*/ 106 w 168"/>
                    <a:gd name="T39" fmla="*/ 157 h 159"/>
                    <a:gd name="T40" fmla="*/ 112 w 168"/>
                    <a:gd name="T41" fmla="*/ 159 h 159"/>
                    <a:gd name="T42" fmla="*/ 136 w 168"/>
                    <a:gd name="T43" fmla="*/ 147 h 159"/>
                    <a:gd name="T44" fmla="*/ 131 w 168"/>
                    <a:gd name="T45" fmla="*/ 118 h 159"/>
                    <a:gd name="T46" fmla="*/ 139 w 168"/>
                    <a:gd name="T47" fmla="*/ 103 h 159"/>
                    <a:gd name="T48" fmla="*/ 162 w 168"/>
                    <a:gd name="T49" fmla="*/ 99 h 159"/>
                    <a:gd name="T50" fmla="*/ 168 w 168"/>
                    <a:gd name="T51" fmla="*/ 68 h 159"/>
                    <a:gd name="T52" fmla="*/ 132 w 168"/>
                    <a:gd name="T53" fmla="*/ 100 h 159"/>
                    <a:gd name="T54" fmla="*/ 124 w 168"/>
                    <a:gd name="T55" fmla="*/ 120 h 159"/>
                    <a:gd name="T56" fmla="*/ 112 w 168"/>
                    <a:gd name="T57" fmla="*/ 151 h 159"/>
                    <a:gd name="T58" fmla="*/ 91 w 168"/>
                    <a:gd name="T59" fmla="*/ 132 h 159"/>
                    <a:gd name="T60" fmla="*/ 76 w 168"/>
                    <a:gd name="T61" fmla="*/ 132 h 159"/>
                    <a:gd name="T62" fmla="*/ 55 w 168"/>
                    <a:gd name="T63" fmla="*/ 151 h 159"/>
                    <a:gd name="T64" fmla="*/ 44 w 168"/>
                    <a:gd name="T65" fmla="*/ 120 h 159"/>
                    <a:gd name="T66" fmla="*/ 36 w 168"/>
                    <a:gd name="T67" fmla="*/ 100 h 159"/>
                    <a:gd name="T68" fmla="*/ 8 w 168"/>
                    <a:gd name="T69" fmla="*/ 91 h 159"/>
                    <a:gd name="T70" fmla="*/ 29 w 168"/>
                    <a:gd name="T71" fmla="*/ 65 h 159"/>
                    <a:gd name="T72" fmla="*/ 42 w 168"/>
                    <a:gd name="T73" fmla="*/ 48 h 159"/>
                    <a:gd name="T74" fmla="*/ 36 w 168"/>
                    <a:gd name="T75" fmla="*/ 20 h 159"/>
                    <a:gd name="T76" fmla="*/ 69 w 168"/>
                    <a:gd name="T77" fmla="*/ 25 h 159"/>
                    <a:gd name="T78" fmla="*/ 77 w 168"/>
                    <a:gd name="T79" fmla="*/ 28 h 159"/>
                    <a:gd name="T80" fmla="*/ 99 w 168"/>
                    <a:gd name="T81" fmla="*/ 25 h 159"/>
                    <a:gd name="T82" fmla="*/ 131 w 168"/>
                    <a:gd name="T83" fmla="*/ 19 h 159"/>
                    <a:gd name="T84" fmla="*/ 125 w 168"/>
                    <a:gd name="T85" fmla="*/ 48 h 159"/>
                    <a:gd name="T86" fmla="*/ 139 w 168"/>
                    <a:gd name="T87" fmla="*/ 65 h 159"/>
                    <a:gd name="T88" fmla="*/ 160 w 168"/>
                    <a:gd name="T89" fmla="*/ 9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68" h="159">
                      <a:moveTo>
                        <a:pt x="168" y="68"/>
                      </a:moveTo>
                      <a:cubicBezTo>
                        <a:pt x="168" y="65"/>
                        <a:pt x="165" y="62"/>
                        <a:pt x="162" y="61"/>
                      </a:cubicBezTo>
                      <a:cubicBezTo>
                        <a:pt x="140" y="57"/>
                        <a:pt x="140" y="57"/>
                        <a:pt x="140" y="57"/>
                      </a:cubicBezTo>
                      <a:cubicBezTo>
                        <a:pt x="140" y="57"/>
                        <a:pt x="139" y="57"/>
                        <a:pt x="139" y="56"/>
                      </a:cubicBezTo>
                      <a:cubicBezTo>
                        <a:pt x="132" y="44"/>
                        <a:pt x="132" y="44"/>
                        <a:pt x="132" y="44"/>
                      </a:cubicBezTo>
                      <a:cubicBezTo>
                        <a:pt x="131" y="43"/>
                        <a:pt x="131" y="43"/>
                        <a:pt x="131" y="42"/>
                      </a:cubicBezTo>
                      <a:cubicBezTo>
                        <a:pt x="139" y="22"/>
                        <a:pt x="139" y="22"/>
                        <a:pt x="139" y="22"/>
                      </a:cubicBezTo>
                      <a:cubicBezTo>
                        <a:pt x="140" y="18"/>
                        <a:pt x="139" y="15"/>
                        <a:pt x="136" y="13"/>
                      </a:cubicBezTo>
                      <a:cubicBezTo>
                        <a:pt x="116" y="1"/>
                        <a:pt x="116" y="1"/>
                        <a:pt x="116" y="1"/>
                      </a:cubicBezTo>
                      <a:cubicBezTo>
                        <a:pt x="113" y="0"/>
                        <a:pt x="109" y="0"/>
                        <a:pt x="106" y="3"/>
                      </a:cubicBezTo>
                      <a:cubicBezTo>
                        <a:pt x="92" y="20"/>
                        <a:pt x="92" y="20"/>
                        <a:pt x="92" y="20"/>
                      </a:cubicBezTo>
                      <a:cubicBezTo>
                        <a:pt x="92" y="20"/>
                        <a:pt x="92" y="20"/>
                        <a:pt x="91" y="20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0"/>
                        <a:pt x="75" y="20"/>
                        <a:pt x="75" y="20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59" y="0"/>
                        <a:pt x="54" y="0"/>
                        <a:pt x="52" y="1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29" y="15"/>
                        <a:pt x="27" y="18"/>
                        <a:pt x="28" y="22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6" y="43"/>
                        <a:pt x="36" y="43"/>
                        <a:pt x="36" y="44"/>
                      </a:cubicBezTo>
                      <a:cubicBezTo>
                        <a:pt x="28" y="57"/>
                        <a:pt x="28" y="57"/>
                        <a:pt x="28" y="57"/>
                      </a:cubicBezTo>
                      <a:cubicBezTo>
                        <a:pt x="28" y="57"/>
                        <a:pt x="27" y="57"/>
                        <a:pt x="27" y="57"/>
                      </a:cubicBezTo>
                      <a:cubicBezTo>
                        <a:pt x="6" y="61"/>
                        <a:pt x="6" y="61"/>
                        <a:pt x="6" y="61"/>
                      </a:cubicBezTo>
                      <a:cubicBezTo>
                        <a:pt x="2" y="62"/>
                        <a:pt x="0" y="65"/>
                        <a:pt x="0" y="68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5"/>
                        <a:pt x="2" y="98"/>
                        <a:pt x="6" y="99"/>
                      </a:cubicBezTo>
                      <a:cubicBezTo>
                        <a:pt x="27" y="102"/>
                        <a:pt x="27" y="102"/>
                        <a:pt x="27" y="102"/>
                      </a:cubicBezTo>
                      <a:cubicBezTo>
                        <a:pt x="27" y="103"/>
                        <a:pt x="28" y="103"/>
                        <a:pt x="28" y="104"/>
                      </a:cubicBezTo>
                      <a:cubicBezTo>
                        <a:pt x="36" y="116"/>
                        <a:pt x="36" y="116"/>
                        <a:pt x="36" y="116"/>
                      </a:cubicBezTo>
                      <a:cubicBezTo>
                        <a:pt x="36" y="117"/>
                        <a:pt x="36" y="117"/>
                        <a:pt x="36" y="11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7" y="141"/>
                        <a:pt x="29" y="145"/>
                        <a:pt x="32" y="147"/>
                      </a:cubicBezTo>
                      <a:cubicBezTo>
                        <a:pt x="52" y="159"/>
                        <a:pt x="52" y="159"/>
                        <a:pt x="52" y="159"/>
                      </a:cubicBezTo>
                      <a:cubicBezTo>
                        <a:pt x="53" y="159"/>
                        <a:pt x="54" y="159"/>
                        <a:pt x="55" y="159"/>
                      </a:cubicBezTo>
                      <a:cubicBezTo>
                        <a:pt x="57" y="159"/>
                        <a:pt x="60" y="159"/>
                        <a:pt x="61" y="157"/>
                      </a:cubicBezTo>
                      <a:cubicBezTo>
                        <a:pt x="75" y="140"/>
                        <a:pt x="75" y="140"/>
                        <a:pt x="75" y="140"/>
                      </a:cubicBezTo>
                      <a:cubicBezTo>
                        <a:pt x="75" y="140"/>
                        <a:pt x="76" y="140"/>
                        <a:pt x="77" y="140"/>
                      </a:cubicBezTo>
                      <a:cubicBezTo>
                        <a:pt x="91" y="140"/>
                        <a:pt x="91" y="140"/>
                        <a:pt x="91" y="140"/>
                      </a:cubicBezTo>
                      <a:cubicBezTo>
                        <a:pt x="92" y="140"/>
                        <a:pt x="92" y="140"/>
                        <a:pt x="92" y="140"/>
                      </a:cubicBezTo>
                      <a:cubicBezTo>
                        <a:pt x="106" y="157"/>
                        <a:pt x="106" y="157"/>
                        <a:pt x="106" y="157"/>
                      </a:cubicBezTo>
                      <a:cubicBezTo>
                        <a:pt x="108" y="159"/>
                        <a:pt x="110" y="159"/>
                        <a:pt x="112" y="159"/>
                      </a:cubicBezTo>
                      <a:cubicBezTo>
                        <a:pt x="112" y="159"/>
                        <a:pt x="112" y="159"/>
                        <a:pt x="112" y="159"/>
                      </a:cubicBezTo>
                      <a:cubicBezTo>
                        <a:pt x="113" y="159"/>
                        <a:pt x="115" y="159"/>
                        <a:pt x="116" y="159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9" y="145"/>
                        <a:pt x="140" y="141"/>
                        <a:pt x="139" y="138"/>
                      </a:cubicBezTo>
                      <a:cubicBezTo>
                        <a:pt x="131" y="118"/>
                        <a:pt x="131" y="118"/>
                        <a:pt x="131" y="118"/>
                      </a:cubicBezTo>
                      <a:cubicBezTo>
                        <a:pt x="131" y="117"/>
                        <a:pt x="131" y="116"/>
                        <a:pt x="132" y="116"/>
                      </a:cubicBezTo>
                      <a:cubicBezTo>
                        <a:pt x="139" y="103"/>
                        <a:pt x="139" y="103"/>
                        <a:pt x="139" y="103"/>
                      </a:cubicBezTo>
                      <a:cubicBezTo>
                        <a:pt x="139" y="103"/>
                        <a:pt x="140" y="102"/>
                        <a:pt x="140" y="102"/>
                      </a:cubicBezTo>
                      <a:cubicBezTo>
                        <a:pt x="162" y="99"/>
                        <a:pt x="162" y="99"/>
                        <a:pt x="162" y="99"/>
                      </a:cubicBezTo>
                      <a:cubicBezTo>
                        <a:pt x="165" y="98"/>
                        <a:pt x="168" y="95"/>
                        <a:pt x="168" y="91"/>
                      </a:cubicBezTo>
                      <a:lnTo>
                        <a:pt x="168" y="68"/>
                      </a:lnTo>
                      <a:close/>
                      <a:moveTo>
                        <a:pt x="139" y="95"/>
                      </a:moveTo>
                      <a:cubicBezTo>
                        <a:pt x="136" y="95"/>
                        <a:pt x="133" y="97"/>
                        <a:pt x="132" y="100"/>
                      </a:cubicBezTo>
                      <a:cubicBezTo>
                        <a:pt x="125" y="112"/>
                        <a:pt x="125" y="112"/>
                        <a:pt x="125" y="112"/>
                      </a:cubicBezTo>
                      <a:cubicBezTo>
                        <a:pt x="123" y="114"/>
                        <a:pt x="123" y="118"/>
                        <a:pt x="124" y="120"/>
                      </a:cubicBezTo>
                      <a:cubicBezTo>
                        <a:pt x="131" y="140"/>
                        <a:pt x="131" y="140"/>
                        <a:pt x="131" y="140"/>
                      </a:cubicBezTo>
                      <a:cubicBezTo>
                        <a:pt x="112" y="151"/>
                        <a:pt x="112" y="151"/>
                        <a:pt x="112" y="151"/>
                      </a:cubicBezTo>
                      <a:cubicBezTo>
                        <a:pt x="99" y="135"/>
                        <a:pt x="99" y="135"/>
                        <a:pt x="99" y="135"/>
                      </a:cubicBezTo>
                      <a:cubicBezTo>
                        <a:pt x="97" y="133"/>
                        <a:pt x="94" y="132"/>
                        <a:pt x="91" y="132"/>
                      </a:cubicBezTo>
                      <a:cubicBezTo>
                        <a:pt x="91" y="132"/>
                        <a:pt x="91" y="132"/>
                        <a:pt x="91" y="132"/>
                      </a:cubicBezTo>
                      <a:cubicBezTo>
                        <a:pt x="76" y="132"/>
                        <a:pt x="76" y="132"/>
                        <a:pt x="76" y="132"/>
                      </a:cubicBezTo>
                      <a:cubicBezTo>
                        <a:pt x="74" y="132"/>
                        <a:pt x="71" y="133"/>
                        <a:pt x="69" y="135"/>
                      </a:cubicBezTo>
                      <a:cubicBezTo>
                        <a:pt x="55" y="151"/>
                        <a:pt x="55" y="151"/>
                        <a:pt x="55" y="151"/>
                      </a:cubicBezTo>
                      <a:cubicBezTo>
                        <a:pt x="36" y="140"/>
                        <a:pt x="36" y="140"/>
                        <a:pt x="36" y="140"/>
                      </a:cubicBez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44" y="118"/>
                        <a:pt x="44" y="114"/>
                        <a:pt x="42" y="112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34" y="97"/>
                        <a:pt x="31" y="95"/>
                        <a:pt x="29" y="95"/>
                      </a:cubicBezTo>
                      <a:cubicBezTo>
                        <a:pt x="8" y="91"/>
                        <a:pt x="8" y="91"/>
                        <a:pt x="8" y="91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1" y="65"/>
                        <a:pt x="34" y="63"/>
                        <a:pt x="35" y="60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44" y="46"/>
                        <a:pt x="44" y="42"/>
                        <a:pt x="43" y="4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71" y="27"/>
                        <a:pt x="73" y="28"/>
                        <a:pt x="77" y="28"/>
                      </a:cubicBezTo>
                      <a:cubicBezTo>
                        <a:pt x="77" y="28"/>
                        <a:pt x="77" y="28"/>
                        <a:pt x="77" y="28"/>
                      </a:cubicBezTo>
                      <a:cubicBezTo>
                        <a:pt x="91" y="28"/>
                        <a:pt x="91" y="28"/>
                        <a:pt x="91" y="28"/>
                      </a:cubicBezTo>
                      <a:cubicBezTo>
                        <a:pt x="94" y="28"/>
                        <a:pt x="97" y="27"/>
                        <a:pt x="99" y="25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31" y="19"/>
                        <a:pt x="131" y="19"/>
                        <a:pt x="131" y="19"/>
                      </a:cubicBezTo>
                      <a:cubicBezTo>
                        <a:pt x="124" y="40"/>
                        <a:pt x="124" y="40"/>
                        <a:pt x="124" y="40"/>
                      </a:cubicBezTo>
                      <a:cubicBezTo>
                        <a:pt x="123" y="42"/>
                        <a:pt x="123" y="46"/>
                        <a:pt x="125" y="48"/>
                      </a:cubicBezTo>
                      <a:cubicBezTo>
                        <a:pt x="132" y="60"/>
                        <a:pt x="132" y="60"/>
                        <a:pt x="132" y="60"/>
                      </a:cubicBezTo>
                      <a:cubicBezTo>
                        <a:pt x="133" y="62"/>
                        <a:pt x="136" y="65"/>
                        <a:pt x="139" y="65"/>
                      </a:cubicBezTo>
                      <a:cubicBezTo>
                        <a:pt x="160" y="69"/>
                        <a:pt x="160" y="69"/>
                        <a:pt x="160" y="69"/>
                      </a:cubicBezTo>
                      <a:cubicBezTo>
                        <a:pt x="160" y="91"/>
                        <a:pt x="160" y="91"/>
                        <a:pt x="160" y="91"/>
                      </a:cubicBezTo>
                      <a:lnTo>
                        <a:pt x="139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87546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33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" name="Freeform 68">
                  <a:extLst>
                    <a:ext uri="{FF2B5EF4-FFF2-40B4-BE49-F238E27FC236}">
                      <a16:creationId xmlns:a16="http://schemas.microsoft.com/office/drawing/2014/main" id="{B4B95F59-EE9B-997C-9F6E-44940E4BA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1326" y="-4219576"/>
                  <a:ext cx="206376" cy="206373"/>
                </a:xfrm>
                <a:custGeom>
                  <a:avLst/>
                  <a:gdLst>
                    <a:gd name="T0" fmla="*/ 61 w 65"/>
                    <a:gd name="T1" fmla="*/ 29 h 65"/>
                    <a:gd name="T2" fmla="*/ 57 w 65"/>
                    <a:gd name="T3" fmla="*/ 33 h 65"/>
                    <a:gd name="T4" fmla="*/ 33 w 65"/>
                    <a:gd name="T5" fmla="*/ 57 h 65"/>
                    <a:gd name="T6" fmla="*/ 8 w 65"/>
                    <a:gd name="T7" fmla="*/ 33 h 65"/>
                    <a:gd name="T8" fmla="*/ 33 w 65"/>
                    <a:gd name="T9" fmla="*/ 8 h 65"/>
                    <a:gd name="T10" fmla="*/ 37 w 65"/>
                    <a:gd name="T11" fmla="*/ 4 h 65"/>
                    <a:gd name="T12" fmla="*/ 33 w 65"/>
                    <a:gd name="T13" fmla="*/ 0 h 65"/>
                    <a:gd name="T14" fmla="*/ 0 w 65"/>
                    <a:gd name="T15" fmla="*/ 33 h 65"/>
                    <a:gd name="T16" fmla="*/ 33 w 65"/>
                    <a:gd name="T17" fmla="*/ 65 h 65"/>
                    <a:gd name="T18" fmla="*/ 65 w 65"/>
                    <a:gd name="T19" fmla="*/ 33 h 65"/>
                    <a:gd name="T20" fmla="*/ 61 w 65"/>
                    <a:gd name="T2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" h="65">
                      <a:moveTo>
                        <a:pt x="61" y="29"/>
                      </a:moveTo>
                      <a:cubicBezTo>
                        <a:pt x="59" y="29"/>
                        <a:pt x="57" y="31"/>
                        <a:pt x="57" y="33"/>
                      </a:cubicBezTo>
                      <a:cubicBezTo>
                        <a:pt x="57" y="46"/>
                        <a:pt x="46" y="57"/>
                        <a:pt x="33" y="57"/>
                      </a:cubicBezTo>
                      <a:cubicBezTo>
                        <a:pt x="19" y="57"/>
                        <a:pt x="8" y="46"/>
                        <a:pt x="8" y="33"/>
                      </a:cubicBezTo>
                      <a:cubicBezTo>
                        <a:pt x="8" y="19"/>
                        <a:pt x="19" y="8"/>
                        <a:pt x="33" y="8"/>
                      </a:cubicBezTo>
                      <a:cubicBezTo>
                        <a:pt x="35" y="8"/>
                        <a:pt x="37" y="7"/>
                        <a:pt x="37" y="4"/>
                      </a:cubicBezTo>
                      <a:cubicBezTo>
                        <a:pt x="37" y="2"/>
                        <a:pt x="35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51"/>
                        <a:pt x="15" y="65"/>
                        <a:pt x="33" y="65"/>
                      </a:cubicBezTo>
                      <a:cubicBezTo>
                        <a:pt x="51" y="65"/>
                        <a:pt x="65" y="51"/>
                        <a:pt x="65" y="33"/>
                      </a:cubicBezTo>
                      <a:cubicBezTo>
                        <a:pt x="65" y="31"/>
                        <a:pt x="63" y="29"/>
                        <a:pt x="6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87546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33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cs typeface="Arial" charset="0"/>
                  </a:endParaRPr>
                </a:p>
              </p:txBody>
            </p:sp>
          </p:grp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BE173C-6D62-7878-21EE-15E72C875B44}"/>
              </a:ext>
            </a:extLst>
          </p:cNvPr>
          <p:cNvSpPr/>
          <p:nvPr/>
        </p:nvSpPr>
        <p:spPr>
          <a:xfrm>
            <a:off x="7509253" y="3176204"/>
            <a:ext cx="678768" cy="2455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SSO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구름 41">
            <a:extLst>
              <a:ext uri="{FF2B5EF4-FFF2-40B4-BE49-F238E27FC236}">
                <a16:creationId xmlns:a16="http://schemas.microsoft.com/office/drawing/2014/main" id="{F7015F6D-B3D8-8193-056A-AC284167A3A4}"/>
              </a:ext>
            </a:extLst>
          </p:cNvPr>
          <p:cNvSpPr/>
          <p:nvPr/>
        </p:nvSpPr>
        <p:spPr>
          <a:xfrm>
            <a:off x="7235531" y="2860597"/>
            <a:ext cx="591056" cy="192220"/>
          </a:xfrm>
          <a:prstGeom prst="cloud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1568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SSL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E95EC2-BBCA-A1FD-4F7B-6CD462494095}"/>
              </a:ext>
            </a:extLst>
          </p:cNvPr>
          <p:cNvCxnSpPr>
            <a:cxnSpLocks/>
            <a:stCxn id="30" idx="16"/>
          </p:cNvCxnSpPr>
          <p:nvPr/>
        </p:nvCxnSpPr>
        <p:spPr>
          <a:xfrm flipV="1">
            <a:off x="6843139" y="3283284"/>
            <a:ext cx="1720808" cy="10203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3AB389-17DB-344B-5704-34674AE3B999}"/>
              </a:ext>
            </a:extLst>
          </p:cNvPr>
          <p:cNvCxnSpPr>
            <a:cxnSpLocks/>
            <a:stCxn id="30" idx="44"/>
            <a:endCxn id="20" idx="1"/>
          </p:cNvCxnSpPr>
          <p:nvPr/>
        </p:nvCxnSpPr>
        <p:spPr>
          <a:xfrm flipV="1">
            <a:off x="6824851" y="4305840"/>
            <a:ext cx="1657190" cy="285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8BD978-9F29-1607-A429-D543D35FA626}"/>
              </a:ext>
            </a:extLst>
          </p:cNvPr>
          <p:cNvSpPr/>
          <p:nvPr/>
        </p:nvSpPr>
        <p:spPr>
          <a:xfrm>
            <a:off x="9106411" y="3030883"/>
            <a:ext cx="678768" cy="245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EDR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73BB52-F72C-5EE4-406E-A101CF771C25}"/>
              </a:ext>
            </a:extLst>
          </p:cNvPr>
          <p:cNvSpPr/>
          <p:nvPr/>
        </p:nvSpPr>
        <p:spPr>
          <a:xfrm>
            <a:off x="9114695" y="3328154"/>
            <a:ext cx="678768" cy="245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SEP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0" name="Picture 99" descr="Picture37">
            <a:extLst>
              <a:ext uri="{FF2B5EF4-FFF2-40B4-BE49-F238E27FC236}">
                <a16:creationId xmlns:a16="http://schemas.microsoft.com/office/drawing/2014/main" id="{4F5AD49F-F302-9A64-58A0-02A60C27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634" y="5018294"/>
            <a:ext cx="37649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9" descr="Picture37">
            <a:extLst>
              <a:ext uri="{FF2B5EF4-FFF2-40B4-BE49-F238E27FC236}">
                <a16:creationId xmlns:a16="http://schemas.microsoft.com/office/drawing/2014/main" id="{807651D0-F5DB-0515-EA04-62768572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139" y="5018294"/>
            <a:ext cx="37649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99" descr="Picture37">
            <a:extLst>
              <a:ext uri="{FF2B5EF4-FFF2-40B4-BE49-F238E27FC236}">
                <a16:creationId xmlns:a16="http://schemas.microsoft.com/office/drawing/2014/main" id="{6F292969-B510-1FD1-7787-ACF1CD21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44" y="5018294"/>
            <a:ext cx="37649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99" descr="Picture37">
            <a:extLst>
              <a:ext uri="{FF2B5EF4-FFF2-40B4-BE49-F238E27FC236}">
                <a16:creationId xmlns:a16="http://schemas.microsoft.com/office/drawing/2014/main" id="{EF7DF90C-051B-AE32-7BEB-CF8C7CDE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49" y="5018294"/>
            <a:ext cx="37649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99" descr="Picture37">
            <a:extLst>
              <a:ext uri="{FF2B5EF4-FFF2-40B4-BE49-F238E27FC236}">
                <a16:creationId xmlns:a16="http://schemas.microsoft.com/office/drawing/2014/main" id="{4AD21297-CE30-CD56-CD73-1EE16D90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654" y="5018294"/>
            <a:ext cx="37649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BC8541-173C-A28B-B412-96B452F4945E}"/>
              </a:ext>
            </a:extLst>
          </p:cNvPr>
          <p:cNvSpPr/>
          <p:nvPr/>
        </p:nvSpPr>
        <p:spPr>
          <a:xfrm>
            <a:off x="9114695" y="3613895"/>
            <a:ext cx="678768" cy="245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Qulays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024E974-9DBF-6F4A-20EA-6D05241821DA}"/>
              </a:ext>
            </a:extLst>
          </p:cNvPr>
          <p:cNvSpPr/>
          <p:nvPr/>
        </p:nvSpPr>
        <p:spPr>
          <a:xfrm>
            <a:off x="9005040" y="4204949"/>
            <a:ext cx="828000" cy="245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Encryption</a:t>
            </a:r>
            <a:endParaRPr lang="ko-KR" altLang="en-US" sz="10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2CB1290-A774-3BAD-0E48-F1E334644965}"/>
              </a:ext>
            </a:extLst>
          </p:cNvPr>
          <p:cNvSpPr/>
          <p:nvPr/>
        </p:nvSpPr>
        <p:spPr>
          <a:xfrm>
            <a:off x="8625947" y="5482193"/>
            <a:ext cx="864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Servers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56C3B1-87E3-3727-CC86-E5BF569989F8}"/>
              </a:ext>
            </a:extLst>
          </p:cNvPr>
          <p:cNvSpPr/>
          <p:nvPr/>
        </p:nvSpPr>
        <p:spPr>
          <a:xfrm>
            <a:off x="8204278" y="2658928"/>
            <a:ext cx="1748595" cy="1920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AFAE720F-6A59-C11D-DD55-43400D3573C7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노재풍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43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28073-6D22-A6E6-DCA2-BAC35294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597D80-4915-4635-FC6E-70E0BCC3F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Security Application Checklist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095E4F-915D-66EE-4884-FDEA67C1C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90CC1-0E2A-4E78-81F3-EB1783592D1D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8D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AC00F5-C3B6-95CD-499E-DCDBD9DF3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32118"/>
              </p:ext>
            </p:extLst>
          </p:nvPr>
        </p:nvGraphicFramePr>
        <p:xfrm>
          <a:off x="371475" y="1134799"/>
          <a:ext cx="11449051" cy="4830572"/>
        </p:xfrm>
        <a:graphic>
          <a:graphicData uri="http://schemas.openxmlformats.org/drawingml/2006/table">
            <a:tbl>
              <a:tblPr/>
              <a:tblGrid>
                <a:gridCol w="308957">
                  <a:extLst>
                    <a:ext uri="{9D8B030D-6E8A-4147-A177-3AD203B41FA5}">
                      <a16:colId xmlns:a16="http://schemas.microsoft.com/office/drawing/2014/main" val="1434033129"/>
                    </a:ext>
                  </a:extLst>
                </a:gridCol>
                <a:gridCol w="626741">
                  <a:extLst>
                    <a:ext uri="{9D8B030D-6E8A-4147-A177-3AD203B41FA5}">
                      <a16:colId xmlns:a16="http://schemas.microsoft.com/office/drawing/2014/main" val="2713935594"/>
                    </a:ext>
                  </a:extLst>
                </a:gridCol>
                <a:gridCol w="626741">
                  <a:extLst>
                    <a:ext uri="{9D8B030D-6E8A-4147-A177-3AD203B41FA5}">
                      <a16:colId xmlns:a16="http://schemas.microsoft.com/office/drawing/2014/main" val="3221209276"/>
                    </a:ext>
                  </a:extLst>
                </a:gridCol>
                <a:gridCol w="1318215">
                  <a:extLst>
                    <a:ext uri="{9D8B030D-6E8A-4147-A177-3AD203B41FA5}">
                      <a16:colId xmlns:a16="http://schemas.microsoft.com/office/drawing/2014/main" val="2597534789"/>
                    </a:ext>
                  </a:extLst>
                </a:gridCol>
                <a:gridCol w="1318215">
                  <a:extLst>
                    <a:ext uri="{9D8B030D-6E8A-4147-A177-3AD203B41FA5}">
                      <a16:colId xmlns:a16="http://schemas.microsoft.com/office/drawing/2014/main" val="2565291979"/>
                    </a:ext>
                  </a:extLst>
                </a:gridCol>
                <a:gridCol w="1318215">
                  <a:extLst>
                    <a:ext uri="{9D8B030D-6E8A-4147-A177-3AD203B41FA5}">
                      <a16:colId xmlns:a16="http://schemas.microsoft.com/office/drawing/2014/main" val="1318548661"/>
                    </a:ext>
                  </a:extLst>
                </a:gridCol>
                <a:gridCol w="2636430">
                  <a:extLst>
                    <a:ext uri="{9D8B030D-6E8A-4147-A177-3AD203B41FA5}">
                      <a16:colId xmlns:a16="http://schemas.microsoft.com/office/drawing/2014/main" val="3307703538"/>
                    </a:ext>
                  </a:extLst>
                </a:gridCol>
                <a:gridCol w="1318215">
                  <a:extLst>
                    <a:ext uri="{9D8B030D-6E8A-4147-A177-3AD203B41FA5}">
                      <a16:colId xmlns:a16="http://schemas.microsoft.com/office/drawing/2014/main" val="1382266358"/>
                    </a:ext>
                  </a:extLst>
                </a:gridCol>
                <a:gridCol w="1977322">
                  <a:extLst>
                    <a:ext uri="{9D8B030D-6E8A-4147-A177-3AD203B41FA5}">
                      <a16:colId xmlns:a16="http://schemas.microsoft.com/office/drawing/2014/main" val="2506594917"/>
                    </a:ext>
                  </a:extLst>
                </a:gridCol>
              </a:tblGrid>
              <a:tr h="15948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프로젝트 수행 범위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203716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(O,X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체크해주세요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09005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클라우드 이용이 포함된다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(AWS, GCP, SaaS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AWS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905148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개인정보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신용정보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민감정보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연계정보의 처리가 포함된다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222138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Web/App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서비스가 포함된다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425879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외부 시스템과의 연계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연동이 포함된다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Tableau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웹페이지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552245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외주 개발자의 투입이 포함된다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826053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범위가 전자금융업무에 해당된다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284914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생성형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사용된다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(ChatGPT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790719"/>
                  </a:ext>
                </a:extLst>
              </a:tr>
              <a:tr h="2374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범위에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도입이 포함된다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Server, DB, Apache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539906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686657"/>
                  </a:ext>
                </a:extLst>
              </a:tr>
              <a:tr h="19492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보안 점검 계획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691919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수행 범위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계획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0592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보안성 심의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4, 6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990867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이광운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~2025.11.20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 체결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181669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Pentest Test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2026.04.01~04.24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548011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하드닝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(CIS Benchmark)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이서현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~2025.12.19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670914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점검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2026.02.02~04.24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541388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시큐어 코딩 교육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교육 계획 및 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45596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 Permit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299855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Vendor Security Due Diligence Tooling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이광운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조성민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~2025.11.20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 체결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820784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점검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이서현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~2025.12.19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326947"/>
                  </a:ext>
                </a:extLst>
              </a:tr>
              <a:tr h="194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Risk Assessment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992315"/>
                  </a:ext>
                </a:extLst>
              </a:tr>
            </a:tbl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668EFF4E-2A12-B2DE-9071-314B5362B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98105"/>
              </p:ext>
            </p:extLst>
          </p:nvPr>
        </p:nvGraphicFramePr>
        <p:xfrm>
          <a:off x="10934700" y="654050"/>
          <a:ext cx="8572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856800" imgH="721080" progId="Excel.SheetMacroEnabled.12">
                  <p:embed/>
                </p:oleObj>
              </mc:Choice>
              <mc:Fallback>
                <p:oleObj name="Macro-Enabled Worksheet" showAsIcon="1" r:id="rId2" imgW="856800" imgH="7210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34700" y="654050"/>
                        <a:ext cx="8572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32FF25CC-E9C5-8814-62C9-6C25E27C31FE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노재풍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33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34DBB5-8100-BD7E-A25D-E8B4E12154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E523D-A56B-E2AB-385A-2763C702B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Approach Focus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8EDB9F-586F-7C8D-69F5-4884C1B4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06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7217-8399-2635-EB9D-90839F4B7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680B77-E889-B8B5-ADCC-42554023F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 Schedule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9159E-6838-31AE-AF93-F373BCC01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80C452-DE15-23FE-8BB8-1AEB4FCB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0659"/>
              </p:ext>
            </p:extLst>
          </p:nvPr>
        </p:nvGraphicFramePr>
        <p:xfrm>
          <a:off x="307539" y="713502"/>
          <a:ext cx="11699025" cy="5763015"/>
        </p:xfrm>
        <a:graphic>
          <a:graphicData uri="http://schemas.openxmlformats.org/drawingml/2006/table">
            <a:tbl>
              <a:tblPr/>
              <a:tblGrid>
                <a:gridCol w="1157512">
                  <a:extLst>
                    <a:ext uri="{9D8B030D-6E8A-4147-A177-3AD203B41FA5}">
                      <a16:colId xmlns:a16="http://schemas.microsoft.com/office/drawing/2014/main" val="4224458480"/>
                    </a:ext>
                  </a:extLst>
                </a:gridCol>
                <a:gridCol w="1159720">
                  <a:extLst>
                    <a:ext uri="{9D8B030D-6E8A-4147-A177-3AD203B41FA5}">
                      <a16:colId xmlns:a16="http://schemas.microsoft.com/office/drawing/2014/main" val="55891139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88783016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4248308219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000128659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31494358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02825061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4203360445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33943317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213342899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75771636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779219305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40727489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50407013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11450872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056507032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15764552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814027122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76372162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864177701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6685673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15846674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577487848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19823117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161094379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998886501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162994795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84551644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45975804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428535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628598258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917091575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4002079748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56995159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995384138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4068661210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81873722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118265689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6809570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688610830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50212495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41501118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7114892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03167544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42095586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39151443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997173532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4077062107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229257190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498668002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2050063866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3126182803"/>
                    </a:ext>
                  </a:extLst>
                </a:gridCol>
                <a:gridCol w="178930">
                  <a:extLst>
                    <a:ext uri="{9D8B030D-6E8A-4147-A177-3AD203B41FA5}">
                      <a16:colId xmlns:a16="http://schemas.microsoft.com/office/drawing/2014/main" val="11140732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4998483"/>
                    </a:ext>
                  </a:extLst>
                </a:gridCol>
              </a:tblGrid>
              <a:tr h="246337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Tasks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Apr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Jul.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Sep.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Oct.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Nov.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Dec.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Jan.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Feb.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Mar.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Apr.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May.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E2B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9093643"/>
                  </a:ext>
                </a:extLst>
              </a:tr>
              <a:tr h="2356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97094"/>
                  </a:ext>
                </a:extLst>
              </a:tr>
              <a:tr h="374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Project Management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Project Management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4320056"/>
                  </a:ext>
                </a:extLst>
              </a:tr>
              <a:tr h="51409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Requirements Analysis and Design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Project Analysis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418758"/>
                  </a:ext>
                </a:extLst>
              </a:tr>
              <a:tr h="364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Define Project Scope and Requirement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948373"/>
                  </a:ext>
                </a:extLst>
              </a:tr>
              <a:tr h="363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Tool Selection and Alignment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380144"/>
                  </a:ext>
                </a:extLst>
              </a:tr>
              <a:tr h="36415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Data Mart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Define Topline Data and Layout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287266"/>
                  </a:ext>
                </a:extLst>
              </a:tr>
              <a:tr h="311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Data Migration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128937"/>
                  </a:ext>
                </a:extLst>
              </a:tr>
              <a:tr h="311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Build Data Mart Query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042894"/>
                  </a:ext>
                </a:extLst>
              </a:tr>
              <a:tr h="342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Query &amp; Data Verification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847094"/>
                  </a:ext>
                </a:extLst>
              </a:tr>
              <a:tr h="34273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Internal Preparation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POC Period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515219"/>
                  </a:ext>
                </a:extLst>
              </a:tr>
              <a:tr h="3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RFP &amp; Vendor Contract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644703"/>
                  </a:ext>
                </a:extLst>
              </a:tr>
              <a:tr h="3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Tableau Server &amp; SSO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877132"/>
                  </a:ext>
                </a:extLst>
              </a:tr>
              <a:tr h="332019">
                <a:tc vMerge="1">
                  <a:txBody>
                    <a:bodyPr/>
                    <a:lstStyle/>
                    <a:p>
                      <a:pPr algn="ctr" rtl="0" fontAlgn="ctr"/>
                      <a:endParaRPr lang="fr-FR" sz="800" b="1" i="0" u="none" strike="noStrike" dirty="0">
                        <a:solidFill>
                          <a:srgbClr val="181818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Security Check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3F3F3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237703"/>
                  </a:ext>
                </a:extLst>
              </a:tr>
              <a:tr h="33201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Vendor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Dashboard Creation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920696"/>
                  </a:ext>
                </a:extLst>
              </a:tr>
              <a:tr h="3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0140"/>
                  </a:ext>
                </a:extLst>
              </a:tr>
              <a:tr h="3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End user Training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901389"/>
                  </a:ext>
                </a:extLst>
              </a:tr>
            </a:tbl>
          </a:graphicData>
        </a:graphic>
      </p:graphicFrame>
      <p:cxnSp>
        <p:nvCxnSpPr>
          <p:cNvPr id="8" name="Google Shape;1805;p5">
            <a:extLst>
              <a:ext uri="{FF2B5EF4-FFF2-40B4-BE49-F238E27FC236}">
                <a16:creationId xmlns:a16="http://schemas.microsoft.com/office/drawing/2014/main" id="{2D15FA1D-7351-8D06-A26B-B429B75598EB}"/>
              </a:ext>
            </a:extLst>
          </p:cNvPr>
          <p:cNvCxnSpPr>
            <a:cxnSpLocks/>
          </p:cNvCxnSpPr>
          <p:nvPr/>
        </p:nvCxnSpPr>
        <p:spPr>
          <a:xfrm>
            <a:off x="2645788" y="1298062"/>
            <a:ext cx="9331426" cy="0"/>
          </a:xfrm>
          <a:prstGeom prst="straightConnector1">
            <a:avLst/>
          </a:prstGeom>
          <a:noFill/>
          <a:ln w="28575" cap="flat" cmpd="sng">
            <a:solidFill>
              <a:srgbClr val="00008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815;p5">
            <a:extLst>
              <a:ext uri="{FF2B5EF4-FFF2-40B4-BE49-F238E27FC236}">
                <a16:creationId xmlns:a16="http://schemas.microsoft.com/office/drawing/2014/main" id="{AF8B44B9-A271-EC40-9A38-D6ED912DA247}"/>
              </a:ext>
            </a:extLst>
          </p:cNvPr>
          <p:cNvSpPr/>
          <p:nvPr/>
        </p:nvSpPr>
        <p:spPr>
          <a:xfrm>
            <a:off x="5980647" y="1304371"/>
            <a:ext cx="249300" cy="115500"/>
          </a:xfrm>
          <a:prstGeom prst="triangle">
            <a:avLst>
              <a:gd name="adj" fmla="val 50000"/>
            </a:avLst>
          </a:prstGeom>
          <a:solidFill>
            <a:srgbClr val="F0F0F0"/>
          </a:solidFill>
          <a:ln w="9525" cap="flat" cmpd="sng">
            <a:solidFill>
              <a:srgbClr val="0000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Source Sans Pro"/>
              <a:cs typeface="Arial"/>
              <a:sym typeface="Arial"/>
            </a:endParaRPr>
          </a:p>
        </p:txBody>
      </p:sp>
      <p:sp>
        <p:nvSpPr>
          <p:cNvPr id="11" name="Google Shape;1828;p5">
            <a:extLst>
              <a:ext uri="{FF2B5EF4-FFF2-40B4-BE49-F238E27FC236}">
                <a16:creationId xmlns:a16="http://schemas.microsoft.com/office/drawing/2014/main" id="{9E147931-B464-91A7-4701-9BBCF7267B08}"/>
              </a:ext>
            </a:extLst>
          </p:cNvPr>
          <p:cNvSpPr/>
          <p:nvPr/>
        </p:nvSpPr>
        <p:spPr>
          <a:xfrm>
            <a:off x="2684628" y="1312168"/>
            <a:ext cx="249300" cy="115500"/>
          </a:xfrm>
          <a:prstGeom prst="triangle">
            <a:avLst>
              <a:gd name="adj" fmla="val 50000"/>
            </a:avLst>
          </a:prstGeom>
          <a:solidFill>
            <a:srgbClr val="F0F0F0"/>
          </a:solidFill>
          <a:ln w="9525" cap="flat" cmpd="sng">
            <a:solidFill>
              <a:srgbClr val="0000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Source Sans Pro"/>
              <a:cs typeface="Arial"/>
              <a:sym typeface="Arial"/>
            </a:endParaRPr>
          </a:p>
        </p:txBody>
      </p:sp>
      <p:sp>
        <p:nvSpPr>
          <p:cNvPr id="12" name="Google Shape;1819;p5">
            <a:extLst>
              <a:ext uri="{FF2B5EF4-FFF2-40B4-BE49-F238E27FC236}">
                <a16:creationId xmlns:a16="http://schemas.microsoft.com/office/drawing/2014/main" id="{EDE127EE-A4F3-9512-E62D-B1A37A2D3FB4}"/>
              </a:ext>
            </a:extLst>
          </p:cNvPr>
          <p:cNvSpPr/>
          <p:nvPr/>
        </p:nvSpPr>
        <p:spPr>
          <a:xfrm>
            <a:off x="11634518" y="1314766"/>
            <a:ext cx="249300" cy="115500"/>
          </a:xfrm>
          <a:prstGeom prst="triangle">
            <a:avLst>
              <a:gd name="adj" fmla="val 50000"/>
            </a:avLst>
          </a:prstGeom>
          <a:solidFill>
            <a:srgbClr val="F0F0F0"/>
          </a:solidFill>
          <a:ln w="9525" cap="flat" cmpd="sng">
            <a:solidFill>
              <a:srgbClr val="0000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Source Sans Pro"/>
              <a:cs typeface="Arial"/>
              <a:sym typeface="Arial"/>
            </a:endParaRPr>
          </a:p>
        </p:txBody>
      </p:sp>
      <p:sp>
        <p:nvSpPr>
          <p:cNvPr id="13" name="Google Shape;1827;p5">
            <a:extLst>
              <a:ext uri="{FF2B5EF4-FFF2-40B4-BE49-F238E27FC236}">
                <a16:creationId xmlns:a16="http://schemas.microsoft.com/office/drawing/2014/main" id="{8A293634-E295-79C6-72CE-C69765FE2470}"/>
              </a:ext>
            </a:extLst>
          </p:cNvPr>
          <p:cNvSpPr/>
          <p:nvPr/>
        </p:nvSpPr>
        <p:spPr>
          <a:xfrm>
            <a:off x="2531715" y="1433973"/>
            <a:ext cx="573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Kick-off</a:t>
            </a: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(04/17)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14" name="Google Shape;1827;p5">
            <a:extLst>
              <a:ext uri="{FF2B5EF4-FFF2-40B4-BE49-F238E27FC236}">
                <a16:creationId xmlns:a16="http://schemas.microsoft.com/office/drawing/2014/main" id="{AAE257AA-3746-E2A6-EC74-ADCC9E6B587D}"/>
              </a:ext>
            </a:extLst>
          </p:cNvPr>
          <p:cNvSpPr/>
          <p:nvPr/>
        </p:nvSpPr>
        <p:spPr>
          <a:xfrm>
            <a:off x="3416693" y="1355812"/>
            <a:ext cx="573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15" name="Google Shape;1827;p5">
            <a:extLst>
              <a:ext uri="{FF2B5EF4-FFF2-40B4-BE49-F238E27FC236}">
                <a16:creationId xmlns:a16="http://schemas.microsoft.com/office/drawing/2014/main" id="{4682CB85-4D9C-C560-CA8D-428EECE4C29E}"/>
              </a:ext>
            </a:extLst>
          </p:cNvPr>
          <p:cNvSpPr/>
          <p:nvPr/>
        </p:nvSpPr>
        <p:spPr>
          <a:xfrm>
            <a:off x="5668879" y="1413608"/>
            <a:ext cx="914151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Gate</a:t>
            </a:r>
            <a:r>
              <a:rPr lang="ko-KR" alt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 </a:t>
            </a: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1</a:t>
            </a:r>
            <a:r>
              <a:rPr lang="ko-KR" alt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 </a:t>
            </a:r>
            <a:endParaRPr lang="en-US" altLang="ko-KR"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(9/10) 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28" name="Google Shape;1827;p5">
            <a:extLst>
              <a:ext uri="{FF2B5EF4-FFF2-40B4-BE49-F238E27FC236}">
                <a16:creationId xmlns:a16="http://schemas.microsoft.com/office/drawing/2014/main" id="{9A3D59B2-6776-3755-5780-5AEE372EC051}"/>
              </a:ext>
            </a:extLst>
          </p:cNvPr>
          <p:cNvSpPr/>
          <p:nvPr/>
        </p:nvSpPr>
        <p:spPr>
          <a:xfrm>
            <a:off x="11123506" y="1427531"/>
            <a:ext cx="1163462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Open &amp; Completion</a:t>
            </a: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(05/06, Gate 3 TBU)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31" name="Google Shape;1827;p5">
            <a:extLst>
              <a:ext uri="{FF2B5EF4-FFF2-40B4-BE49-F238E27FC236}">
                <a16:creationId xmlns:a16="http://schemas.microsoft.com/office/drawing/2014/main" id="{7E2240DB-177B-2C64-BAFF-1B5B3E6FEB8F}"/>
              </a:ext>
            </a:extLst>
          </p:cNvPr>
          <p:cNvSpPr/>
          <p:nvPr/>
        </p:nvSpPr>
        <p:spPr>
          <a:xfrm>
            <a:off x="6612646" y="5579845"/>
            <a:ext cx="1772498" cy="34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1. Security Requirements Definition Documents 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2. Vendor Security Due Diligence Tooling</a:t>
            </a: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  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32" name="Google Shape;1827;p5">
            <a:extLst>
              <a:ext uri="{FF2B5EF4-FFF2-40B4-BE49-F238E27FC236}">
                <a16:creationId xmlns:a16="http://schemas.microsoft.com/office/drawing/2014/main" id="{987E38B3-94C2-4AE2-E3FA-83FFE2CADAED}"/>
              </a:ext>
            </a:extLst>
          </p:cNvPr>
          <p:cNvSpPr/>
          <p:nvPr/>
        </p:nvSpPr>
        <p:spPr>
          <a:xfrm>
            <a:off x="8035023" y="5479598"/>
            <a:ext cx="1591076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33" name="Google Shape;1827;p5">
            <a:extLst>
              <a:ext uri="{FF2B5EF4-FFF2-40B4-BE49-F238E27FC236}">
                <a16:creationId xmlns:a16="http://schemas.microsoft.com/office/drawing/2014/main" id="{51C38464-CCA3-8411-7241-180E0E84E6A8}"/>
              </a:ext>
            </a:extLst>
          </p:cNvPr>
          <p:cNvSpPr/>
          <p:nvPr/>
        </p:nvSpPr>
        <p:spPr>
          <a:xfrm>
            <a:off x="7447837" y="5150557"/>
            <a:ext cx="634263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0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√</a:t>
            </a:r>
            <a:endParaRPr sz="10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FBD717-38B0-AFA4-ED00-54CF319851BD}"/>
              </a:ext>
            </a:extLst>
          </p:cNvPr>
          <p:cNvGrpSpPr/>
          <p:nvPr/>
        </p:nvGrpSpPr>
        <p:grpSpPr>
          <a:xfrm>
            <a:off x="10402804" y="5168924"/>
            <a:ext cx="1591076" cy="574800"/>
            <a:chOff x="10600924" y="5168924"/>
            <a:chExt cx="1591076" cy="574800"/>
          </a:xfrm>
        </p:grpSpPr>
        <p:sp>
          <p:nvSpPr>
            <p:cNvPr id="35" name="Google Shape;1827;p5">
              <a:extLst>
                <a:ext uri="{FF2B5EF4-FFF2-40B4-BE49-F238E27FC236}">
                  <a16:creationId xmlns:a16="http://schemas.microsoft.com/office/drawing/2014/main" id="{5E6D233A-3433-4C69-58CE-47E22FFFCA90}"/>
                </a:ext>
              </a:extLst>
            </p:cNvPr>
            <p:cNvSpPr/>
            <p:nvPr/>
          </p:nvSpPr>
          <p:spPr>
            <a:xfrm>
              <a:off x="11070974" y="5168924"/>
              <a:ext cx="634263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0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√</a:t>
              </a:r>
              <a:endParaRPr sz="10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endParaRPr>
            </a:p>
          </p:txBody>
        </p:sp>
        <p:sp>
          <p:nvSpPr>
            <p:cNvPr id="38" name="Google Shape;1827;p5">
              <a:extLst>
                <a:ext uri="{FF2B5EF4-FFF2-40B4-BE49-F238E27FC236}">
                  <a16:creationId xmlns:a16="http://schemas.microsoft.com/office/drawing/2014/main" id="{00035809-14AA-C0CC-7781-AA44999FBDA4}"/>
                </a:ext>
              </a:extLst>
            </p:cNvPr>
            <p:cNvSpPr/>
            <p:nvPr/>
          </p:nvSpPr>
          <p:spPr>
            <a:xfrm>
              <a:off x="10600924" y="5456324"/>
              <a:ext cx="1591076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defRPr/>
              </a:pPr>
              <a:r>
                <a:rPr lang="en-US" altLang="ko-KR" sz="9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Pentest Test</a:t>
              </a:r>
            </a:p>
            <a:p>
              <a:pPr algn="ctr" latinLnBrk="0"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9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  </a:t>
              </a:r>
              <a:endParaRPr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endParaRPr>
            </a:p>
          </p:txBody>
        </p:sp>
      </p:grpSp>
      <p:sp>
        <p:nvSpPr>
          <p:cNvPr id="39" name="Google Shape;1815;p5">
            <a:extLst>
              <a:ext uri="{FF2B5EF4-FFF2-40B4-BE49-F238E27FC236}">
                <a16:creationId xmlns:a16="http://schemas.microsoft.com/office/drawing/2014/main" id="{59B6CEB6-256F-4B54-62A9-9A45015954DC}"/>
              </a:ext>
            </a:extLst>
          </p:cNvPr>
          <p:cNvSpPr/>
          <p:nvPr/>
        </p:nvSpPr>
        <p:spPr>
          <a:xfrm>
            <a:off x="7732783" y="1298108"/>
            <a:ext cx="249300" cy="115500"/>
          </a:xfrm>
          <a:prstGeom prst="triangle">
            <a:avLst>
              <a:gd name="adj" fmla="val 50000"/>
            </a:avLst>
          </a:prstGeom>
          <a:solidFill>
            <a:srgbClr val="F0F0F0"/>
          </a:solidFill>
          <a:ln w="9525" cap="flat" cmpd="sng">
            <a:solidFill>
              <a:srgbClr val="0000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Source Sans Pro"/>
              <a:cs typeface="Arial"/>
              <a:sym typeface="Arial"/>
            </a:endParaRPr>
          </a:p>
        </p:txBody>
      </p:sp>
      <p:sp>
        <p:nvSpPr>
          <p:cNvPr id="40" name="Google Shape;1827;p5">
            <a:extLst>
              <a:ext uri="{FF2B5EF4-FFF2-40B4-BE49-F238E27FC236}">
                <a16:creationId xmlns:a16="http://schemas.microsoft.com/office/drawing/2014/main" id="{D303C542-5162-713B-2146-89E99F7ACD12}"/>
              </a:ext>
            </a:extLst>
          </p:cNvPr>
          <p:cNvSpPr/>
          <p:nvPr/>
        </p:nvSpPr>
        <p:spPr>
          <a:xfrm>
            <a:off x="7397792" y="1418498"/>
            <a:ext cx="914151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Gate 2 BAU</a:t>
            </a:r>
            <a:endParaRPr lang="en-US" altLang="ko-KR"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(11/17) 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41" name="Google Shape;1815;p5">
            <a:extLst>
              <a:ext uri="{FF2B5EF4-FFF2-40B4-BE49-F238E27FC236}">
                <a16:creationId xmlns:a16="http://schemas.microsoft.com/office/drawing/2014/main" id="{FCD5E230-8857-2C1E-410F-650953CA4DB1}"/>
              </a:ext>
            </a:extLst>
          </p:cNvPr>
          <p:cNvSpPr/>
          <p:nvPr/>
        </p:nvSpPr>
        <p:spPr>
          <a:xfrm>
            <a:off x="7287373" y="1309569"/>
            <a:ext cx="249300" cy="115500"/>
          </a:xfrm>
          <a:prstGeom prst="triangle">
            <a:avLst>
              <a:gd name="adj" fmla="val 50000"/>
            </a:avLst>
          </a:prstGeom>
          <a:solidFill>
            <a:srgbClr val="F0F0F0"/>
          </a:solidFill>
          <a:ln w="9525" cap="flat" cmpd="sng">
            <a:solidFill>
              <a:srgbClr val="0000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8D"/>
              </a:solidFill>
              <a:effectLst/>
              <a:uLnTx/>
              <a:uFillTx/>
              <a:latin typeface="Source Sans Pro"/>
              <a:cs typeface="Arial"/>
              <a:sym typeface="Arial"/>
            </a:endParaRPr>
          </a:p>
        </p:txBody>
      </p:sp>
      <p:sp>
        <p:nvSpPr>
          <p:cNvPr id="42" name="Google Shape;1827;p5">
            <a:extLst>
              <a:ext uri="{FF2B5EF4-FFF2-40B4-BE49-F238E27FC236}">
                <a16:creationId xmlns:a16="http://schemas.microsoft.com/office/drawing/2014/main" id="{FBADDC0D-A9A1-C8BD-702A-BEF104DC5D43}"/>
              </a:ext>
            </a:extLst>
          </p:cNvPr>
          <p:cNvSpPr/>
          <p:nvPr/>
        </p:nvSpPr>
        <p:spPr>
          <a:xfrm>
            <a:off x="6954383" y="1420968"/>
            <a:ext cx="914151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LARB</a:t>
            </a:r>
            <a:endParaRPr lang="en-US" altLang="ko-KR"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(11/12) 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3" name="Google Shape;1827;p5">
            <a:extLst>
              <a:ext uri="{FF2B5EF4-FFF2-40B4-BE49-F238E27FC236}">
                <a16:creationId xmlns:a16="http://schemas.microsoft.com/office/drawing/2014/main" id="{EF49ABB2-605E-B968-A492-A78D90CB99FA}"/>
              </a:ext>
            </a:extLst>
          </p:cNvPr>
          <p:cNvSpPr/>
          <p:nvPr/>
        </p:nvSpPr>
        <p:spPr>
          <a:xfrm>
            <a:off x="8096641" y="5622940"/>
            <a:ext cx="1488475" cy="12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1. Infrastructure Vulnerability Assessment 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2. CIS Benchmark </a:t>
            </a:r>
          </a:p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  </a:t>
            </a:r>
            <a:endParaRPr sz="9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sp>
        <p:nvSpPr>
          <p:cNvPr id="5" name="Google Shape;1827;p5">
            <a:extLst>
              <a:ext uri="{FF2B5EF4-FFF2-40B4-BE49-F238E27FC236}">
                <a16:creationId xmlns:a16="http://schemas.microsoft.com/office/drawing/2014/main" id="{E1EEDCDB-59A7-91A1-D6F3-F92ACD02CDD0}"/>
              </a:ext>
            </a:extLst>
          </p:cNvPr>
          <p:cNvSpPr/>
          <p:nvPr/>
        </p:nvSpPr>
        <p:spPr>
          <a:xfrm>
            <a:off x="8177898" y="5162194"/>
            <a:ext cx="634263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0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rPr>
              <a:t>√</a:t>
            </a:r>
            <a:endParaRPr sz="1000" kern="0" dirty="0">
              <a:solidFill>
                <a:srgbClr val="00008D"/>
              </a:solidFill>
              <a:latin typeface="Source Sans Pro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3749A6-D2F4-3A84-A80B-9DBB786E6AA8}"/>
              </a:ext>
            </a:extLst>
          </p:cNvPr>
          <p:cNvGrpSpPr/>
          <p:nvPr/>
        </p:nvGrpSpPr>
        <p:grpSpPr>
          <a:xfrm>
            <a:off x="9370157" y="5168938"/>
            <a:ext cx="1591076" cy="574800"/>
            <a:chOff x="10600924" y="5168924"/>
            <a:chExt cx="1591076" cy="574800"/>
          </a:xfrm>
        </p:grpSpPr>
        <p:sp>
          <p:nvSpPr>
            <p:cNvPr id="16" name="Google Shape;1827;p5">
              <a:extLst>
                <a:ext uri="{FF2B5EF4-FFF2-40B4-BE49-F238E27FC236}">
                  <a16:creationId xmlns:a16="http://schemas.microsoft.com/office/drawing/2014/main" id="{6A7801B5-088A-A2A3-AD64-724D4B6F1FD5}"/>
                </a:ext>
              </a:extLst>
            </p:cNvPr>
            <p:cNvSpPr/>
            <p:nvPr/>
          </p:nvSpPr>
          <p:spPr>
            <a:xfrm>
              <a:off x="11070974" y="5168924"/>
              <a:ext cx="634263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0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√</a:t>
              </a:r>
              <a:endParaRPr sz="10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endParaRPr>
            </a:p>
          </p:txBody>
        </p:sp>
        <p:sp>
          <p:nvSpPr>
            <p:cNvPr id="17" name="Google Shape;1827;p5">
              <a:extLst>
                <a:ext uri="{FF2B5EF4-FFF2-40B4-BE49-F238E27FC236}">
                  <a16:creationId xmlns:a16="http://schemas.microsoft.com/office/drawing/2014/main" id="{A3349C43-4ECF-EA18-D552-864FAFA8C9F4}"/>
                </a:ext>
              </a:extLst>
            </p:cNvPr>
            <p:cNvSpPr/>
            <p:nvPr/>
          </p:nvSpPr>
          <p:spPr>
            <a:xfrm>
              <a:off x="10600924" y="5456324"/>
              <a:ext cx="1591076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defRPr/>
              </a:pPr>
              <a:r>
                <a:rPr lang="en-US" altLang="ko-KR" sz="9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Source Code Review</a:t>
              </a:r>
            </a:p>
            <a:p>
              <a:pPr algn="ctr" latinLnBrk="0"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900" kern="0" dirty="0">
                  <a:solidFill>
                    <a:srgbClr val="00008D"/>
                  </a:solidFill>
                  <a:latin typeface="Source Sans Pro"/>
                  <a:cs typeface="Arial"/>
                  <a:sym typeface="Arial"/>
                </a:rPr>
                <a:t>  </a:t>
              </a:r>
              <a:endParaRPr sz="900" kern="0" dirty="0">
                <a:solidFill>
                  <a:srgbClr val="00008D"/>
                </a:solidFill>
                <a:latin typeface="Source Sans Pro"/>
                <a:cs typeface="Arial"/>
                <a:sym typeface="Arial"/>
              </a:endParaRPr>
            </a:p>
          </p:txBody>
        </p:sp>
      </p:grp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073F49C8-2924-586F-2F53-025103693AF9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백성규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1B086-E80A-4779-4D93-3F270D7736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 Cost Details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F4E3D2-87C1-A197-F47D-7A3A16655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82615-0E4F-348A-752A-293A4EE19EC1}"/>
              </a:ext>
            </a:extLst>
          </p:cNvPr>
          <p:cNvSpPr txBox="1"/>
          <p:nvPr/>
        </p:nvSpPr>
        <p:spPr bwMode="auto">
          <a:xfrm>
            <a:off x="10810121" y="673587"/>
            <a:ext cx="101040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ko-KR" sz="900" b="1" i="0" u="none" strike="noStrike" dirty="0">
                <a:effectLst/>
                <a:latin typeface="Source Sans Pro" panose="020B0503030403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900" dirty="0">
                <a:latin typeface="Source Sans Pro" panose="020B0503030403020204" pitchFamily="34" charset="0"/>
                <a:cs typeface="Arial" pitchFamily="34" charset="0"/>
              </a:rPr>
              <a:t>Unit: mKRW)</a:t>
            </a:r>
            <a:endParaRPr lang="ko-KR" altLang="en-US" sz="9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3D6CE78-2EEC-A271-494E-73E6FA736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543115"/>
              </p:ext>
            </p:extLst>
          </p:nvPr>
        </p:nvGraphicFramePr>
        <p:xfrm>
          <a:off x="371478" y="904419"/>
          <a:ext cx="11449045" cy="5356065"/>
        </p:xfrm>
        <a:graphic>
          <a:graphicData uri="http://schemas.openxmlformats.org/drawingml/2006/table">
            <a:tbl>
              <a:tblPr/>
              <a:tblGrid>
                <a:gridCol w="1650750">
                  <a:extLst>
                    <a:ext uri="{9D8B030D-6E8A-4147-A177-3AD203B41FA5}">
                      <a16:colId xmlns:a16="http://schemas.microsoft.com/office/drawing/2014/main" val="1733680235"/>
                    </a:ext>
                  </a:extLst>
                </a:gridCol>
                <a:gridCol w="1650750">
                  <a:extLst>
                    <a:ext uri="{9D8B030D-6E8A-4147-A177-3AD203B41FA5}">
                      <a16:colId xmlns:a16="http://schemas.microsoft.com/office/drawing/2014/main" val="3616558409"/>
                    </a:ext>
                  </a:extLst>
                </a:gridCol>
                <a:gridCol w="1650750">
                  <a:extLst>
                    <a:ext uri="{9D8B030D-6E8A-4147-A177-3AD203B41FA5}">
                      <a16:colId xmlns:a16="http://schemas.microsoft.com/office/drawing/2014/main" val="3972457622"/>
                    </a:ext>
                  </a:extLst>
                </a:gridCol>
                <a:gridCol w="573515">
                  <a:extLst>
                    <a:ext uri="{9D8B030D-6E8A-4147-A177-3AD203B41FA5}">
                      <a16:colId xmlns:a16="http://schemas.microsoft.com/office/drawing/2014/main" val="1069155287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980555244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1688248242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3707333496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627938363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3483598799"/>
                    </a:ext>
                  </a:extLst>
                </a:gridCol>
                <a:gridCol w="655445">
                  <a:extLst>
                    <a:ext uri="{9D8B030D-6E8A-4147-A177-3AD203B41FA5}">
                      <a16:colId xmlns:a16="http://schemas.microsoft.com/office/drawing/2014/main" val="542275691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503689799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425929695"/>
                    </a:ext>
                  </a:extLst>
                </a:gridCol>
              </a:tblGrid>
              <a:tr h="357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Type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Cost Details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Unit Cost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2025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2026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2027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2028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2029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ource Sans Pro" panose="020B0503030403020204" pitchFamily="34" charset="0"/>
                          <a:ea typeface="맑은 고딕" panose="020B0503020000020004" pitchFamily="50" charset="-127"/>
                        </a:rPr>
                        <a:t>Remarks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39510"/>
                  </a:ext>
                </a:extLst>
              </a:tr>
              <a:tr h="357071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Cockpit</a:t>
                      </a:r>
                      <a:br>
                        <a:rPr lang="fr-FR" sz="1400" b="1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</a:br>
                      <a:r>
                        <a:rPr lang="fr-FR" sz="1400" b="1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Project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FEB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CAPEX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0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Infrstructure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21.7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Server</a:t>
                      </a:r>
                      <a:endParaRPr lang="fr-FR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952435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SSO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414512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Consultant (Senior</a:t>
                      </a:r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)</a:t>
                      </a:r>
                      <a:endParaRPr lang="fr-FR" sz="1050" b="0" i="0" u="none" strike="noStrike" dirty="0">
                        <a:solidFill>
                          <a:srgbClr val="00008D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342912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Consultant (Junior</a:t>
                      </a:r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fr-FR" sz="1050" b="0" i="0" u="none" strike="noStrike" dirty="0">
                        <a:solidFill>
                          <a:srgbClr val="00008D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21918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Consultant (Junior</a:t>
                      </a:r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fr-FR" sz="1050" b="0" i="0" u="none" strike="noStrike" dirty="0">
                        <a:solidFill>
                          <a:srgbClr val="00008D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25298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Technical support (Senior</a:t>
                      </a:r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)</a:t>
                      </a:r>
                      <a:endParaRPr lang="fr-FR" sz="1050" b="0" i="0" u="none" strike="noStrike" dirty="0">
                        <a:solidFill>
                          <a:srgbClr val="00008D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77366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           14.3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           14.3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44586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CAPEX Subtotal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134.8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28752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OPEX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License (Creator)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44.0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96987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Tableau License (Viewer)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35.2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51112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Wiring &amp; Other expenses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88693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Maintenance Cost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14.6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15% of Server</a:t>
                      </a:r>
                    </a:p>
                    <a:p>
                      <a:pPr algn="ctr" rtl="0" fontAlgn="ctr"/>
                      <a:r>
                        <a:rPr lang="fr-FR" sz="1000" b="0" i="0" u="none" strike="noStrike" dirty="0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&amp; SSO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34011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OPEX Subtotal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20.9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0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94.9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59327"/>
                  </a:ext>
                </a:extLst>
              </a:tr>
              <a:tr h="357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131.8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24.7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en-US" altLang="ko-KR" sz="1050" b="1" i="0" u="none" strike="noStrike">
                          <a:solidFill>
                            <a:srgbClr val="00008D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229.7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rgbClr val="00008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02993"/>
                  </a:ext>
                </a:extLst>
              </a:tr>
            </a:tbl>
          </a:graphicData>
        </a:graphic>
      </p:graphicFrame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6EDA061F-18AF-6474-1509-E05F59736E94}"/>
              </a:ext>
            </a:extLst>
          </p:cNvPr>
          <p:cNvSpPr txBox="1">
            <a:spLocks/>
          </p:cNvSpPr>
          <p:nvPr/>
        </p:nvSpPr>
        <p:spPr>
          <a:xfrm>
            <a:off x="5334174" y="29686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백성규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5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8C8C28-2ACF-1110-5F28-ED1D403A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0303" y="112197"/>
            <a:ext cx="192360" cy="184666"/>
          </a:xfrm>
        </p:spPr>
        <p:txBody>
          <a:bodyPr/>
          <a:lstStyle/>
          <a:p>
            <a:fld id="{0D890CC1-0E2A-4E78-81F3-EB1783592D1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40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BC4569-CD81-FAD2-A95A-1005995295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Why are we doing this?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AA2CC-DAEC-FD1F-FA7C-3ED2A0F04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9360A3-535C-A511-7A6E-9FFC05D7D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20303" y="112197"/>
            <a:ext cx="192360" cy="184666"/>
          </a:xfrm>
        </p:spPr>
        <p:txBody>
          <a:bodyPr/>
          <a:lstStyle/>
          <a:p>
            <a:fld id="{0D890CC1-0E2A-4E78-81F3-EB1783592D1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7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BF20FC-FEFD-F55A-569C-1157BDA07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296863"/>
            <a:ext cx="3463463" cy="332399"/>
          </a:xfrm>
        </p:spPr>
        <p:txBody>
          <a:bodyPr/>
          <a:lstStyle/>
          <a:p>
            <a:r>
              <a:rPr lang="en-US" altLang="ko-KR" dirty="0"/>
              <a:t>Business Rationale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84CCAB-4680-079A-1EB1-F932EB117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C31564-129E-13CF-1FED-98EE421FCF11}"/>
              </a:ext>
            </a:extLst>
          </p:cNvPr>
          <p:cNvSpPr/>
          <p:nvPr/>
        </p:nvSpPr>
        <p:spPr>
          <a:xfrm>
            <a:off x="374195" y="728662"/>
            <a:ext cx="7574321" cy="1044000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Vision: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Provide stakeholders with reliable topline dashboards by using Tableau to accelerate business-oriented decision under consistent governance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Establish a unified, SQL-based Data Cube integrating Motor, GI, and LI businesses into standardized, query-driven structures, ensuring a single source of truth across divisions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1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1B00C-76D4-E2B4-3E07-F3B2E67241EE}"/>
              </a:ext>
            </a:extLst>
          </p:cNvPr>
          <p:cNvSpPr/>
          <p:nvPr/>
        </p:nvSpPr>
        <p:spPr>
          <a:xfrm>
            <a:off x="376917" y="1802852"/>
            <a:ext cx="7568877" cy="1260000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Problem Statement: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While various dashboards are being developed across divisions, there is no unified view that consolidates information into an enterprise-wide dashboard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Data sources are scattered across multiple systems, and critical resource-related data lacks sufficient governance and management processes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Reporting activities rely heavily on manual processes, creating a risk of errors and delays in delivering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CD8D8E-A3D5-7739-5C4A-D6D8E4319FCE}"/>
              </a:ext>
            </a:extLst>
          </p:cNvPr>
          <p:cNvSpPr/>
          <p:nvPr/>
        </p:nvSpPr>
        <p:spPr>
          <a:xfrm>
            <a:off x="379639" y="3093042"/>
            <a:ext cx="7568877" cy="1445466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Intended Outcomes: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Delivery of standardized, automated dashboards with drill-down features, improving transparency, efficiency, and reliability of reporting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Establishment of a SQL based data cube integrating Motor, GI, and LI business into standardized, query-driven structures, serving as the single source of truth across divisions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Clear governance of data, ensuring consistent KPI tracking and reducing manual dashboard workload across relevant Divisions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43C3F-74C3-49C5-8B0C-DF399021A66D}"/>
              </a:ext>
            </a:extLst>
          </p:cNvPr>
          <p:cNvSpPr/>
          <p:nvPr/>
        </p:nvSpPr>
        <p:spPr>
          <a:xfrm>
            <a:off x="382360" y="5733862"/>
            <a:ext cx="7568877" cy="847446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Implementation Risks and Mitigation: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Project Schedule Delay : Internal or external decision making and alignment among departments and vendor may take longer than expected, causing schedule slippage =&gt; Set clear milestones and governance structure with weekly progress tracking and escalation to the weekly committee when delay risk is detected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6633BA-450C-4B5A-3612-5B4BAA3733AC}"/>
              </a:ext>
            </a:extLst>
          </p:cNvPr>
          <p:cNvSpPr/>
          <p:nvPr/>
        </p:nvSpPr>
        <p:spPr>
          <a:xfrm>
            <a:off x="371473" y="4568698"/>
            <a:ext cx="7577043" cy="1116313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Architectural Significant Elements: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Visualization Performance Architecture : Designing dashboards with optimized queries, extracts, and caching to handle large datasets while maintaining responsiveness and stability.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Governance &amp; Security Architecture : Applying role-based access control, certified data sources, and audit logging within Tableau to ensure trusted insights, and compliance with security standards.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F545AE-3677-F81B-F437-C999183DB54D}"/>
              </a:ext>
            </a:extLst>
          </p:cNvPr>
          <p:cNvSpPr/>
          <p:nvPr/>
        </p:nvSpPr>
        <p:spPr>
          <a:xfrm>
            <a:off x="8033657" y="728663"/>
            <a:ext cx="3895462" cy="3809846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Architecture Considerations: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Scalable Dashboard Design : Design dashboards and data models to handle growing data volume and expanding business requirements without performance degradation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System Integration : Ensure seamless connectivity with existing data warehouse, CRM, finance, and marketing systems to provide a consolidated enterprise view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Security &amp; Access Control : Apply role-based permissions, certified data sources, and audit logging to ensure data confidentiality, compliance, and governance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Performance Optimization : Implement extract strategy, query optimization, and caching mechanisms to support real-time reporting and executive dashboards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Usability &amp; Ease of Operation : Ensure Tableau dashboards and authoring tools are intuitive and easy to use, enabling business users to build, modify, and consume insights without heavy IT dependency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ko-KR" sz="11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7365E4-6D46-3051-8617-FC61D39B3D16}"/>
              </a:ext>
            </a:extLst>
          </p:cNvPr>
          <p:cNvSpPr/>
          <p:nvPr/>
        </p:nvSpPr>
        <p:spPr>
          <a:xfrm>
            <a:off x="8033657" y="4568698"/>
            <a:ext cx="3895462" cy="2012610"/>
          </a:xfrm>
          <a:prstGeom prst="rect">
            <a:avLst/>
          </a:prstGeom>
          <a:solidFill>
            <a:srgbClr val="EFF6F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Initiative Timing: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Kick Off : Apr 17, 2025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Gate 1 (MC Committee) : Sep 10, 2025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POC period : Sep 01 ~ Sep 16, 2025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LARB Dates : Nov 12, 2025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Gate 2 Approval (BAU): Nov 17, 2025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Vendor Dashboard Visualization : Feb 02 ~ Apr 30, 2026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Topline Delivery : May 06, 2026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6DC1C-8F21-2362-D1DC-3784CE2B88EE}"/>
              </a:ext>
            </a:extLst>
          </p:cNvPr>
          <p:cNvSpPr txBox="1"/>
          <p:nvPr/>
        </p:nvSpPr>
        <p:spPr>
          <a:xfrm>
            <a:off x="2842951" y="432913"/>
            <a:ext cx="3962401" cy="553998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목적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: Tech-debt, JDK 1.5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OS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EOS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해결하지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못하서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보안 취약점에 노출되어 있음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그리고 해당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JDK1.5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를 사용하는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application Core, WAS, WEB, F/W</a:t>
            </a:r>
            <a:endParaRPr lang="ko-KR" altLang="en-US" sz="120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07836-CE4C-164B-A1C5-7B6F7DCE1FDF}"/>
              </a:ext>
            </a:extLst>
          </p:cNvPr>
          <p:cNvSpPr txBox="1"/>
          <p:nvPr/>
        </p:nvSpPr>
        <p:spPr>
          <a:xfrm>
            <a:off x="1903612" y="1786121"/>
            <a:ext cx="3962401" cy="369332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목적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: Tech-debt, JDK 1.5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OS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EOS, WAS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EOS,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ProFrame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EOS,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AP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EOS, HTTP</a:t>
            </a:r>
            <a:endParaRPr lang="ko-KR" altLang="en-US" sz="120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7B607-C7E2-9042-0FA0-6212486B4200}"/>
              </a:ext>
            </a:extLst>
          </p:cNvPr>
          <p:cNvSpPr txBox="1"/>
          <p:nvPr/>
        </p:nvSpPr>
        <p:spPr>
          <a:xfrm>
            <a:off x="1978426" y="3089589"/>
            <a:ext cx="3962401" cy="369332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목적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: JDK 21, Tomcat,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차세대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F/W,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유지보수 생산성 </a:t>
            </a:r>
            <a:r>
              <a:rPr lang="ko-KR" altLang="en-US" sz="1200" noProof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높일수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 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. HTTPS</a:t>
            </a:r>
            <a:endParaRPr lang="ko-KR" altLang="en-US" sz="120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2E43E-F31D-D299-A88C-843C3F89E337}"/>
              </a:ext>
            </a:extLst>
          </p:cNvPr>
          <p:cNvSpPr txBox="1"/>
          <p:nvPr/>
        </p:nvSpPr>
        <p:spPr>
          <a:xfrm>
            <a:off x="2842951" y="4578779"/>
            <a:ext cx="3962401" cy="184666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목적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: OSS S/W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사용해서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업체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dependency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줄임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F83-E3B4-369A-5391-A24190F1C925}"/>
              </a:ext>
            </a:extLst>
          </p:cNvPr>
          <p:cNvSpPr txBox="1"/>
          <p:nvPr/>
        </p:nvSpPr>
        <p:spPr>
          <a:xfrm>
            <a:off x="3084020" y="5753511"/>
            <a:ext cx="3962401" cy="184666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목적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프로젝트의 </a:t>
            </a:r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RISK</a:t>
            </a:r>
            <a:r>
              <a:rPr lang="ko-KR" altLang="en-US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관리에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29448-CD2E-6358-0D07-B9C44E33F15F}"/>
              </a:ext>
            </a:extLst>
          </p:cNvPr>
          <p:cNvSpPr txBox="1"/>
          <p:nvPr/>
        </p:nvSpPr>
        <p:spPr>
          <a:xfrm>
            <a:off x="8141446" y="494296"/>
            <a:ext cx="3962401" cy="369332"/>
          </a:xfrm>
          <a:prstGeom prst="rect">
            <a:avLst/>
          </a:prstGeom>
        </p:spPr>
        <p:txBody>
          <a:bodyPr horzOverflow="overflow" wrap="square" lIns="0" tIns="0" rIns="0" bIns="0" rtlCol="0">
            <a:spAutoFit/>
          </a:bodyPr>
          <a:lstStyle/>
          <a:p>
            <a:pPr algn="l"/>
            <a:r>
              <a:rPr lang="en-US" altLang="ko-KR" sz="12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cs typeface="Calibri" panose="020F0502020204030204" pitchFamily="34" charset="0"/>
              </a:rPr>
              <a:t>Impact :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SSO,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RD,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batch scheduler, DEVOPS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 환경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성능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가능성</a:t>
            </a:r>
            <a:endParaRPr lang="ko-KR" altLang="en-US" sz="120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8ABE36A5-4250-A1D0-14AB-74501CCE2E40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백성규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257933-7284-D8D0-34F3-232AC1B40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How will this change the business?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6E511-0017-A51E-F546-1ED83CE29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Business Architecture Focus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3FFE-9390-284D-8AB0-B79BFA6D5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9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973935-6470-368D-77C7-B880C13F6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dirty="0"/>
              <a:t>Business Blueprint Evolution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3A08F8-C95D-6346-B984-352825352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00D8CB-D5C3-6FB4-E099-3F2E026FC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5255"/>
              </p:ext>
            </p:extLst>
          </p:nvPr>
        </p:nvGraphicFramePr>
        <p:xfrm>
          <a:off x="371475" y="728662"/>
          <a:ext cx="11449052" cy="574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108">
                  <a:extLst>
                    <a:ext uri="{9D8B030D-6E8A-4147-A177-3AD203B41FA5}">
                      <a16:colId xmlns:a16="http://schemas.microsoft.com/office/drawing/2014/main" val="2075567462"/>
                    </a:ext>
                  </a:extLst>
                </a:gridCol>
                <a:gridCol w="2194736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3292104">
                  <a:extLst>
                    <a:ext uri="{9D8B030D-6E8A-4147-A177-3AD203B41FA5}">
                      <a16:colId xmlns:a16="http://schemas.microsoft.com/office/drawing/2014/main" val="2325979224"/>
                    </a:ext>
                  </a:extLst>
                </a:gridCol>
                <a:gridCol w="3292104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43815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Impacted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CURRENT STATE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(2025.09)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END STATE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(2026.03)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Customer Interaction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customer interaction mechanisms will be created, changed, or removed?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호출하는 </a:t>
                      </a:r>
                      <a:r>
                        <a:rPr lang="ko-KR" altLang="en-US" sz="10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레가시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</a:t>
                      </a:r>
                      <a:r>
                        <a:rPr lang="en-US" altLang="ko-KR" sz="10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jdk,WAS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HTTP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816137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Partner Interaction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partner interaction mechanisms will be created, changed, or removed?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B2B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extranet.axa.co.kr (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자동차보상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일반계약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</a:t>
                      </a:r>
                      <a:r>
                        <a:rPr lang="en-US" altLang="ko-KR" sz="10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jdk,WAS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TLS 1.1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altLang="ko-KR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6665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Processes</a:t>
                      </a:r>
                      <a:b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(Processes &amp; Functions)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processes and functions will be created, changed or removed and how will automation be applied?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9308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Organization</a:t>
                      </a:r>
                      <a:b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(Organization, Staff, Skills and Culture)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parts of the organization will be created, changed or removed?</a:t>
                      </a:r>
                    </a:p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roles and skills will be created, changed or removed?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개발조직에서 습득해야 하는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F/W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종류가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가지여서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2~3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개로 표준화됨으로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1886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Technology</a:t>
                      </a:r>
                      <a:b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(Technology, Tools, IT &amp; Buildings)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Which technology, IT, tools or buildings will be created, changed or removed by the project?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jdk,WAS</a:t>
                      </a: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HTTP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algn="l" defTabSz="81613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4093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Information</a:t>
                      </a:r>
                      <a:br>
                        <a:rPr kumimoji="0" lang="en-US" altLang="ko-KR" sz="1100" b="1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(Information &amp; Data)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1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data or ways of using data will be created, changed or removed?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8161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ko-KR" altLang="en-US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8161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ko-KR" altLang="en-US" sz="10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94355"/>
                  </a:ext>
                </a:extLst>
              </a:tr>
            </a:tbl>
          </a:graphicData>
        </a:graphic>
      </p:graphicFrame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113867B0-A74E-8753-A843-FB197583B836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김광삼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2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E1C6E1-8C6A-D4C7-2926-0CCB160D5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Business Capabilities Mapping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63967-B28B-FAAA-5070-2F52257537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Business </a:t>
            </a:r>
            <a:r>
              <a:rPr lang="en-US" altLang="ko-KR" dirty="0">
                <a:solidFill>
                  <a:schemeClr val="tx1"/>
                </a:solidFill>
              </a:rPr>
              <a:t>capabilities in scope &amp; their dependencies positioned on the Business Capabilities Reference 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AA198-04EA-08BB-B5EB-9A8C53192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1AA085B1-7C64-F31C-9F20-ECBAB6C1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3822"/>
              </p:ext>
            </p:extLst>
          </p:nvPr>
        </p:nvGraphicFramePr>
        <p:xfrm>
          <a:off x="107716" y="1114791"/>
          <a:ext cx="11976593" cy="5457941"/>
        </p:xfrm>
        <a:graphic>
          <a:graphicData uri="http://schemas.openxmlformats.org/drawingml/2006/table">
            <a:tbl>
              <a:tblPr/>
              <a:tblGrid>
                <a:gridCol w="108495">
                  <a:extLst>
                    <a:ext uri="{9D8B030D-6E8A-4147-A177-3AD203B41FA5}">
                      <a16:colId xmlns:a16="http://schemas.microsoft.com/office/drawing/2014/main" val="3728897997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815084292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2572606598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2903040007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2626644842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1474181299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3389619919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2692490756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2467135920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1278388534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3551792436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843472258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1988173492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3414577758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3606199593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2096597223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1634236542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2890416746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3443043077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790413303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2570727409"/>
                    </a:ext>
                  </a:extLst>
                </a:gridCol>
                <a:gridCol w="970423">
                  <a:extLst>
                    <a:ext uri="{9D8B030D-6E8A-4147-A177-3AD203B41FA5}">
                      <a16:colId xmlns:a16="http://schemas.microsoft.com/office/drawing/2014/main" val="1836470590"/>
                    </a:ext>
                  </a:extLst>
                </a:gridCol>
                <a:gridCol w="108495">
                  <a:extLst>
                    <a:ext uri="{9D8B030D-6E8A-4147-A177-3AD203B41FA5}">
                      <a16:colId xmlns:a16="http://schemas.microsoft.com/office/drawing/2014/main" val="232438199"/>
                    </a:ext>
                  </a:extLst>
                </a:gridCol>
              </a:tblGrid>
              <a:tr h="1838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Strategic</a:t>
                      </a: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599" marR="95599" marT="47799" marB="4779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4570"/>
                  </a:ext>
                </a:extLst>
              </a:tr>
              <a:tr h="3230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BUSINESS DIRECTION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BUSINESS TRANSFORMATION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BUSINESS GOVERNANCE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BUSINESS RESPONSIBILITY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333401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Mission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Strategy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Policy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26217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Vision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Model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Risk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Stakeholder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796726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Architecture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Compliance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Social Responsibility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11901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Innovation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Legal Service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79324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Research &amp; Development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107945"/>
                  </a:ext>
                </a:extLst>
              </a:tr>
              <a:tr h="109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010117"/>
                  </a:ext>
                </a:extLst>
              </a:tr>
              <a:tr h="109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75129"/>
                  </a:ext>
                </a:extLst>
              </a:tr>
              <a:tr h="1655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Core</a:t>
                      </a: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837213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DISTRIBUTION CHANNEL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CUSTOMER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INTERMEDIARY 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PROVIDER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INTERACTION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MARKETING &amp; SALES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VALUE PROPOSITION CREATION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PROPOSITION AGREEMENT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PROPOSITION ADMINISTRATION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PROPOSITION FULFILMENT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BILLING &amp; PAYMENT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71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66301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Distribution Channel Insight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Insight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Intermediary  Insight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Provider Insight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Touch Point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 Proposition Development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Proposition Exposure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 Lifecycle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Claims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Charging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69218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Distribution Channel Administration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 Degree Customer View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 Degree Intermediary  View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 Degree Provider View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Request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 Insight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 Proposition Lifecycle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 Risk Evaluation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Financial Product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Fulfilment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Invoice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447157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Relationship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Intermediary  Relationship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376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Provider Relationship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376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Collaboration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Campaign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Advice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Estate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Support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Payments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831754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Community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Intermediary Network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76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Provider Network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76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Experience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 Funnel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 Risk Acceptance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Proposition Management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 Portfolio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Dispute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Revenue Sharing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9664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 Performance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Retention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Commercial Risk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r>
                        <a:rPr lang="en-GB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Recovery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33966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548235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Risk Consulting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22B3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82469"/>
                  </a:ext>
                </a:extLst>
              </a:tr>
              <a:tr h="109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t"/>
                      <a:endParaRPr lang="en-GB" sz="700" b="0" i="0" u="none" strike="noStrike">
                        <a:solidFill>
                          <a:srgbClr val="548235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23881"/>
                  </a:ext>
                </a:extLst>
              </a:tr>
              <a:tr h="109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22B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368006"/>
                  </a:ext>
                </a:extLst>
              </a:tr>
              <a:tr h="1655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Supporting</a:t>
                      </a: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84697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WORKFORCE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OPERATIONS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FACILITIES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FINANCE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TRANSFORMATION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PROCUREMENT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INFORMATION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ctr" fontAlgn="ctr"/>
                      <a:r>
                        <a:rPr lang="en-GB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TECHNOLOGY MGMT</a:t>
                      </a:r>
                    </a:p>
                  </a:txBody>
                  <a:tcPr marL="3012" marR="3012" marT="3012" marB="0" anchor="ctr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276723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Lifecycle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Operational Plan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Physical Workplace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Financial Planning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Portfolio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Procurement Risk Framework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Resource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r>
                        <a:rPr lang="en-GB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IT Service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117248"/>
                  </a:ext>
                </a:extLst>
              </a:tr>
              <a:tr h="2075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Identity &amp; Access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Operational Crisis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&amp; Safety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Financial Accounting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Program and Project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Procurement Operations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Master Data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r>
                        <a:rPr lang="en-GB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Infrastructure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A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541533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Competence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Process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Fleet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Financial Transaction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Purchase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 Data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r>
                        <a:rPr lang="en-GB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Software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9A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26829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Performance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Operational Resiliency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Tax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Quality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Knowledge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r>
                        <a:rPr lang="en-GB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License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664985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Reward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Catalogue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Asset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Benefits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Intelligence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marL="0" algn="l" defTabSz="914400" rtl="0" eaLnBrk="1" fontAlgn="t" latinLnBrk="0" hangingPunct="1"/>
                      <a:endParaRPr lang="en-GB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66949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Service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Fraud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Security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25332"/>
                  </a:ext>
                </a:extLst>
              </a:tr>
              <a:tr h="21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Workforce Relations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Content Mgmt</a:t>
                      </a: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7562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97995"/>
                  </a:ext>
                </a:extLst>
              </a:tr>
              <a:tr h="154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548235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ource Sans Pro"/>
                        </a:defRPr>
                      </a:lvl9pPr>
                    </a:lstStyle>
                    <a:p>
                      <a:pPr algn="l" fontAlgn="t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2" marR="3012" marT="3012" marB="0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737253"/>
                  </a:ext>
                </a:extLst>
              </a:tr>
            </a:tbl>
          </a:graphicData>
        </a:graphic>
      </p:graphicFrame>
      <p:sp>
        <p:nvSpPr>
          <p:cNvPr id="13" name="Rectangle 6">
            <a:extLst>
              <a:ext uri="{FF2B5EF4-FFF2-40B4-BE49-F238E27FC236}">
                <a16:creationId xmlns:a16="http://schemas.microsoft.com/office/drawing/2014/main" id="{03C9EF72-FE8C-F7B3-41E2-75B3163E1E61}"/>
              </a:ext>
            </a:extLst>
          </p:cNvPr>
          <p:cNvSpPr/>
          <p:nvPr/>
        </p:nvSpPr>
        <p:spPr>
          <a:xfrm>
            <a:off x="9255416" y="6606135"/>
            <a:ext cx="1080000" cy="167572"/>
          </a:xfrm>
          <a:prstGeom prst="rect">
            <a:avLst/>
          </a:prstGeom>
          <a:solidFill>
            <a:srgbClr val="B5D0EE">
              <a:lumMod val="75000"/>
            </a:srgb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7546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Scope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49677133-0A62-BA37-A49E-C265CB5F3721}"/>
              </a:ext>
            </a:extLst>
          </p:cNvPr>
          <p:cNvSpPr/>
          <p:nvPr/>
        </p:nvSpPr>
        <p:spPr>
          <a:xfrm>
            <a:off x="10382864" y="6611675"/>
            <a:ext cx="1080000" cy="167572"/>
          </a:xfrm>
          <a:prstGeom prst="rect">
            <a:avLst/>
          </a:prstGeom>
          <a:solidFill>
            <a:srgbClr val="B5D0EE">
              <a:lumMod val="60000"/>
              <a:lumOff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7546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Dependencies</a:t>
            </a: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BDDF545E-3796-879E-464F-02FAAC38CCC9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노재풍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6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E1C6E1-8C6A-D4C7-2926-0CCB160D5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Architecture Benefits &amp; Measures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63967-B28B-FAAA-5070-2F52257537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0" tIns="0" rIns="0" bIns="0" anchor="t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What benefits do we expect the architecture to deliver and how we measure that it has been successfully implemented.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Please consider decommissioning, complexity, flexibility, speed of change, security, data quality and accessibility etc.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AA198-04EA-08BB-B5EB-9A8C53192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837AE89-502C-B793-0CE4-3349BEC57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269406"/>
              </p:ext>
            </p:extLst>
          </p:nvPr>
        </p:nvGraphicFramePr>
        <p:xfrm>
          <a:off x="371475" y="1628774"/>
          <a:ext cx="11449053" cy="4860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263">
                  <a:extLst>
                    <a:ext uri="{9D8B030D-6E8A-4147-A177-3AD203B41FA5}">
                      <a16:colId xmlns:a16="http://schemas.microsoft.com/office/drawing/2014/main" val="708030951"/>
                    </a:ext>
                  </a:extLst>
                </a:gridCol>
                <a:gridCol w="4129588">
                  <a:extLst>
                    <a:ext uri="{9D8B030D-6E8A-4147-A177-3AD203B41FA5}">
                      <a16:colId xmlns:a16="http://schemas.microsoft.com/office/drawing/2014/main" val="2325979224"/>
                    </a:ext>
                  </a:extLst>
                </a:gridCol>
                <a:gridCol w="2228601">
                  <a:extLst>
                    <a:ext uri="{9D8B030D-6E8A-4147-A177-3AD203B41FA5}">
                      <a16:colId xmlns:a16="http://schemas.microsoft.com/office/drawing/2014/main" val="2803659636"/>
                    </a:ext>
                  </a:extLst>
                </a:gridCol>
                <a:gridCol w="2228601">
                  <a:extLst>
                    <a:ext uri="{9D8B030D-6E8A-4147-A177-3AD203B41FA5}">
                      <a16:colId xmlns:a16="http://schemas.microsoft.com/office/drawing/2014/main" val="957491287"/>
                    </a:ext>
                  </a:extLst>
                </a:gridCol>
              </a:tblGrid>
              <a:tr h="447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Architecture Impact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Measure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Current KPI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Target KPI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26455"/>
                  </a:ext>
                </a:extLst>
              </a:tr>
              <a:tr h="1103327">
                <a:tc>
                  <a:txBody>
                    <a:bodyPr/>
                    <a:lstStyle>
                      <a:lvl1pPr marL="0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9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58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87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516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46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74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903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033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자동차 계약의 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impact</a:t>
                      </a:r>
                      <a:endParaRPr lang="en-GB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9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58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87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516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46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74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903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033" algn="l" defTabSz="914258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Application Complexity Index Score 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측정</a:t>
                      </a:r>
                      <a:endParaRPr lang="en-US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가지 측정 항목 표시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1652" marB="3165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49636"/>
                  </a:ext>
                </a:extLst>
              </a:tr>
              <a:tr h="1103327"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자동차보상의 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impact</a:t>
                      </a: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Application Complexity Index Score 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측정</a:t>
                      </a:r>
                      <a:endParaRPr lang="en-US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가지 측정 항목 표시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1652" marB="3165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박상후 자료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Invest</a:t>
                      </a:r>
                      <a:endParaRPr lang="ko-KR" altLang="en-US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66651"/>
                  </a:ext>
                </a:extLst>
              </a:tr>
              <a:tr h="1103327"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일반 계약의 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Impact, TM impact, customer impact, </a:t>
                      </a:r>
                      <a:r>
                        <a:rPr lang="en-US" altLang="ko-KR" sz="1000" i="1" kern="0" dirty="0" err="1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p&amp;R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 impact, account impact</a:t>
                      </a: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Application Complexity Index Score 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측정</a:t>
                      </a:r>
                      <a:endParaRPr lang="en-US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가지 측정 항목 표시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1652" marB="3165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Ensure data quality, certified dashboards, audit compliance</a:t>
                      </a: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93087"/>
                  </a:ext>
                </a:extLst>
              </a:tr>
              <a:tr h="1103327"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Nets, RD, Batch scheduler impact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Application Complexity Index Score 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측정</a:t>
                      </a:r>
                      <a:endParaRPr lang="en-US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가지 측정 항목 표시</a:t>
                      </a:r>
                      <a:r>
                        <a:rPr lang="en-US" altLang="ko-KR" sz="1000" i="1" kern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altLang="ko-KR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1652" marB="3165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i="1" kern="0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18861"/>
                  </a:ext>
                </a:extLst>
              </a:tr>
            </a:tbl>
          </a:graphicData>
        </a:graphic>
      </p:graphicFrame>
      <p:pic>
        <p:nvPicPr>
          <p:cNvPr id="11" name="그래픽 10" descr="왼쪽 화살표가 있는 원 단색으로 채워진">
            <a:extLst>
              <a:ext uri="{FF2B5EF4-FFF2-40B4-BE49-F238E27FC236}">
                <a16:creationId xmlns:a16="http://schemas.microsoft.com/office/drawing/2014/main" id="{F9409209-AB4F-4D96-932C-E6EAE401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00000">
            <a:off x="10181582" y="2507391"/>
            <a:ext cx="288000" cy="288000"/>
          </a:xfrm>
          <a:prstGeom prst="rect">
            <a:avLst/>
          </a:prstGeom>
        </p:spPr>
      </p:pic>
      <p:pic>
        <p:nvPicPr>
          <p:cNvPr id="5" name="그래픽 4" descr="왼쪽 화살표가 있는 원 단색으로 채워진">
            <a:extLst>
              <a:ext uri="{FF2B5EF4-FFF2-40B4-BE49-F238E27FC236}">
                <a16:creationId xmlns:a16="http://schemas.microsoft.com/office/drawing/2014/main" id="{7C82CD43-D177-6790-E2E3-530AB7947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00000">
            <a:off x="10181582" y="3611511"/>
            <a:ext cx="288000" cy="28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27C31E2-2B63-89E3-4E14-BA7C86201247}"/>
              </a:ext>
            </a:extLst>
          </p:cNvPr>
          <p:cNvSpPr/>
          <p:nvPr/>
        </p:nvSpPr>
        <p:spPr>
          <a:xfrm>
            <a:off x="8300035" y="2428871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2,2</a:t>
            </a:r>
            <a:endParaRPr lang="ko-KR" altLang="en-US" sz="900" b="1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9805CE9-AC4F-A604-3840-B5802028DF1F}"/>
              </a:ext>
            </a:extLst>
          </p:cNvPr>
          <p:cNvSpPr txBox="1">
            <a:spLocks/>
          </p:cNvSpPr>
          <p:nvPr/>
        </p:nvSpPr>
        <p:spPr>
          <a:xfrm>
            <a:off x="7235017" y="102172"/>
            <a:ext cx="3463463" cy="3323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20000"/>
              <a:buFontTx/>
              <a:buNone/>
              <a:defRPr lang="ko-KR" altLang="en-US" sz="2000" b="1" i="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 Bold" panose="020B0703030403020204" pitchFamily="34" charset="0"/>
              <a:buChar char="→"/>
              <a:defRPr sz="2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−"/>
              <a:defRPr sz="18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20000"/>
              <a:buFont typeface="Source Sans Pro" panose="020B0503030403020204" pitchFamily="34" charset="0"/>
              <a:buChar char="›"/>
              <a:defRPr sz="16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이승민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6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257933-7284-D8D0-34F3-232AC1B40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What is the solution?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6E511-0017-A51E-F546-1ED83CE29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none"/>
          <a:lstStyle/>
          <a:p>
            <a:r>
              <a:rPr lang="en-US" altLang="ko-KR" dirty="0"/>
              <a:t>3. IT Solution Architecture and Complexity Focus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3FFE-9390-284D-8AB0-B79BFA6D5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890CC1-0E2A-4E78-81F3-EB1783592D1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05241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mp">
  <a:themeElements>
    <a:clrScheme name="AXA Colors">
      <a:dk1>
        <a:srgbClr val="00008D"/>
      </a:dk1>
      <a:lt1>
        <a:srgbClr val="FFFFFF"/>
      </a:lt1>
      <a:dk2>
        <a:srgbClr val="00008F"/>
      </a:dk2>
      <a:lt2>
        <a:srgbClr val="F0F0F0"/>
      </a:lt2>
      <a:accent1>
        <a:srgbClr val="4FAAC3"/>
      </a:accent1>
      <a:accent2>
        <a:srgbClr val="B9CFEB"/>
      </a:accent2>
      <a:accent3>
        <a:srgbClr val="AAD6B5"/>
      </a:accent3>
      <a:accent4>
        <a:srgbClr val="D599A9"/>
      </a:accent4>
      <a:accent5>
        <a:srgbClr val="F4D48F"/>
      </a:accent5>
      <a:accent6>
        <a:srgbClr val="908FAA"/>
      </a:accent6>
      <a:hlink>
        <a:srgbClr val="4976BA"/>
      </a:hlink>
      <a:folHlink>
        <a:srgbClr val="62A1FF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sz="120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bg2">
                <a:lumMod val="10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horzOverflow="overflow" wrap="none" lIns="0" tIns="0" rIns="0" bIns="0" rtlCol="0">
        <a:spAutoFit/>
      </a:bodyPr>
      <a:lstStyle>
        <a:defPPr algn="l">
          <a:defRPr sz="1200" noProof="0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bg2">
                <a:lumMod val="10000"/>
              </a:schemeClr>
            </a:solidFill>
            <a:latin typeface="+mn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22C2A09DF9B649ADA73E3CC55FCC19" ma:contentTypeVersion="3" ma:contentTypeDescription="새 문서를 만듭니다." ma:contentTypeScope="" ma:versionID="58bd72b354f6792f8f90b624504a7f88">
  <xsd:schema xmlns:xsd="http://www.w3.org/2001/XMLSchema" xmlns:xs="http://www.w3.org/2001/XMLSchema" xmlns:p="http://schemas.microsoft.com/office/2006/metadata/properties" xmlns:ns2="b34d7a5c-234d-430e-aca0-e12b6de18792" targetNamespace="http://schemas.microsoft.com/office/2006/metadata/properties" ma:root="true" ma:fieldsID="2ef273edbf0bcf72da7343dbd3946e4e" ns2:_="">
    <xsd:import namespace="b34d7a5c-234d-430e-aca0-e12b6de187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d7a5c-234d-430e-aca0-e12b6de187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F67ACD-7F1A-4322-A094-81D37D9EE829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26acc7ea-8408-456b-8516-1cfbd1d7405a"/>
    <ds:schemaRef ds:uri="http://schemas.microsoft.com/office/infopath/2007/PartnerControls"/>
    <ds:schemaRef ds:uri="db6de0ff-20a4-461d-968d-72136bae832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A2B259-E31E-4C01-9F48-E7177F39C0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FA80D9-C136-4EAB-A9CD-CEF7CEED3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d7a5c-234d-430e-aca0-e12b6de187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6299</TotalTime>
  <Words>4160</Words>
  <Application>Microsoft Office PowerPoint</Application>
  <PresentationFormat>와이드스크린</PresentationFormat>
  <Paragraphs>1639</Paragraphs>
  <Slides>28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 Unicode MS</vt:lpstr>
      <vt:lpstr>Source Sans Pro Bold</vt:lpstr>
      <vt:lpstr>맑은 고딕</vt:lpstr>
      <vt:lpstr>Arial</vt:lpstr>
      <vt:lpstr>Calibri</vt:lpstr>
      <vt:lpstr>Source Sans Pro</vt:lpstr>
      <vt:lpstr>Source Sans Pro Semibold</vt:lpstr>
      <vt:lpstr>Master_temp</vt:lpstr>
      <vt:lpstr>Microsoft Excel 매크로 사용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 Sohyun</dc:creator>
  <cp:lastModifiedBy>BAEK Sungkyu</cp:lastModifiedBy>
  <cp:revision>135</cp:revision>
  <dcterms:created xsi:type="dcterms:W3CDTF">2025-04-15T02:45:49Z</dcterms:created>
  <dcterms:modified xsi:type="dcterms:W3CDTF">2025-12-03T09:10:02Z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0x0101004822C2A09DF9B649ADA73E3CC55FCC19</vt:lpwstr>
  </property>
  <property fmtid="{D5CDD505-2E9C-101B-9397-08002B2CF9AE}" pid="3" name="MediaServiceImageTags">
    <vt:lpwstr/>
  </property>
</Properties>
</file>